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5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62"/>
  </p:notesMasterIdLst>
  <p:sldIdLst>
    <p:sldId id="256" r:id="rId2"/>
    <p:sldId id="257" r:id="rId3"/>
    <p:sldId id="267" r:id="rId4"/>
    <p:sldId id="260" r:id="rId5"/>
    <p:sldId id="315" r:id="rId6"/>
    <p:sldId id="316" r:id="rId7"/>
    <p:sldId id="317" r:id="rId8"/>
    <p:sldId id="318" r:id="rId9"/>
    <p:sldId id="269" r:id="rId10"/>
    <p:sldId id="305" r:id="rId11"/>
    <p:sldId id="306" r:id="rId12"/>
    <p:sldId id="307" r:id="rId13"/>
    <p:sldId id="308" r:id="rId14"/>
    <p:sldId id="309" r:id="rId15"/>
    <p:sldId id="310" r:id="rId16"/>
    <p:sldId id="311" r:id="rId17"/>
    <p:sldId id="312" r:id="rId18"/>
    <p:sldId id="314" r:id="rId19"/>
    <p:sldId id="313" r:id="rId20"/>
    <p:sldId id="319" r:id="rId21"/>
    <p:sldId id="320" r:id="rId22"/>
    <p:sldId id="321" r:id="rId23"/>
    <p:sldId id="322" r:id="rId24"/>
    <p:sldId id="323" r:id="rId25"/>
    <p:sldId id="325" r:id="rId26"/>
    <p:sldId id="326" r:id="rId27"/>
    <p:sldId id="327" r:id="rId28"/>
    <p:sldId id="328" r:id="rId29"/>
    <p:sldId id="329" r:id="rId30"/>
    <p:sldId id="347" r:id="rId31"/>
    <p:sldId id="350" r:id="rId32"/>
    <p:sldId id="351" r:id="rId33"/>
    <p:sldId id="348" r:id="rId34"/>
    <p:sldId id="349" r:id="rId35"/>
    <p:sldId id="330" r:id="rId36"/>
    <p:sldId id="331" r:id="rId37"/>
    <p:sldId id="332" r:id="rId38"/>
    <p:sldId id="333" r:id="rId39"/>
    <p:sldId id="334" r:id="rId40"/>
    <p:sldId id="352" r:id="rId41"/>
    <p:sldId id="335" r:id="rId42"/>
    <p:sldId id="353" r:id="rId43"/>
    <p:sldId id="336" r:id="rId44"/>
    <p:sldId id="337" r:id="rId45"/>
    <p:sldId id="338" r:id="rId46"/>
    <p:sldId id="339" r:id="rId47"/>
    <p:sldId id="340" r:id="rId48"/>
    <p:sldId id="341" r:id="rId49"/>
    <p:sldId id="342" r:id="rId50"/>
    <p:sldId id="343" r:id="rId51"/>
    <p:sldId id="344" r:id="rId52"/>
    <p:sldId id="345" r:id="rId53"/>
    <p:sldId id="346" r:id="rId54"/>
    <p:sldId id="354" r:id="rId55"/>
    <p:sldId id="356" r:id="rId56"/>
    <p:sldId id="357" r:id="rId57"/>
    <p:sldId id="358" r:id="rId58"/>
    <p:sldId id="359" r:id="rId59"/>
    <p:sldId id="360" r:id="rId60"/>
    <p:sldId id="324" r:id="rId61"/>
  </p:sldIdLst>
  <p:sldSz cx="9144000" cy="5143500" type="screen16x9"/>
  <p:notesSz cx="6858000" cy="9144000"/>
  <p:embeddedFontLst>
    <p:embeddedFont>
      <p:font typeface="Archivo" panose="020B0604020202020204"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
      <p:font typeface="Poppins" panose="000005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AA75EB-AFCB-4406-9257-D68DC037DD43}" v="37" dt="2024-10-06T14:43:51.524"/>
  </p1510:revLst>
</p1510:revInfo>
</file>

<file path=ppt/tableStyles.xml><?xml version="1.0" encoding="utf-8"?>
<a:tblStyleLst xmlns:a="http://schemas.openxmlformats.org/drawingml/2006/main" def="{A9065082-F5D7-4303-91DE-2F12DECF72CF}">
  <a:tblStyle styleId="{A9065082-F5D7-4303-91DE-2F12DECF72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K Paulose" userId="31531b8090b2b550" providerId="LiveId" clId="{CAAA75EB-AFCB-4406-9257-D68DC037DD43}"/>
    <pc:docChg chg="undo custSel addSld delSld modSld sldOrd">
      <pc:chgData name="George K Paulose" userId="31531b8090b2b550" providerId="LiveId" clId="{CAAA75EB-AFCB-4406-9257-D68DC037DD43}" dt="2024-10-06T14:45:31.083" v="1461" actId="688"/>
      <pc:docMkLst>
        <pc:docMk/>
      </pc:docMkLst>
      <pc:sldChg chg="addSp delSp modSp mod">
        <pc:chgData name="George K Paulose" userId="31531b8090b2b550" providerId="LiveId" clId="{CAAA75EB-AFCB-4406-9257-D68DC037DD43}" dt="2024-10-06T14:45:31.083" v="1461" actId="688"/>
        <pc:sldMkLst>
          <pc:docMk/>
          <pc:sldMk cId="1754057052" sldId="345"/>
        </pc:sldMkLst>
        <pc:spChg chg="add del mod">
          <ac:chgData name="George K Paulose" userId="31531b8090b2b550" providerId="LiveId" clId="{CAAA75EB-AFCB-4406-9257-D68DC037DD43}" dt="2024-10-06T14:40:05.918" v="1316" actId="478"/>
          <ac:spMkLst>
            <pc:docMk/>
            <pc:sldMk cId="1754057052" sldId="345"/>
            <ac:spMk id="2" creationId="{F2DB613F-534B-5706-AA5A-8E474D17322D}"/>
          </ac:spMkLst>
        </pc:spChg>
        <pc:spChg chg="add mod">
          <ac:chgData name="George K Paulose" userId="31531b8090b2b550" providerId="LiveId" clId="{CAAA75EB-AFCB-4406-9257-D68DC037DD43}" dt="2024-10-06T14:43:10.037" v="1423" actId="571"/>
          <ac:spMkLst>
            <pc:docMk/>
            <pc:sldMk cId="1754057052" sldId="345"/>
            <ac:spMk id="3" creationId="{FC95AC34-B778-9D61-2B9C-BA9E8F6A0E9E}"/>
          </ac:spMkLst>
        </pc:spChg>
        <pc:spChg chg="add mod">
          <ac:chgData name="George K Paulose" userId="31531b8090b2b550" providerId="LiveId" clId="{CAAA75EB-AFCB-4406-9257-D68DC037DD43}" dt="2024-10-06T14:43:38.341" v="1452" actId="1076"/>
          <ac:spMkLst>
            <pc:docMk/>
            <pc:sldMk cId="1754057052" sldId="345"/>
            <ac:spMk id="4" creationId="{72F9A5B1-2B8F-A492-8452-A9111625D57B}"/>
          </ac:spMkLst>
        </pc:spChg>
        <pc:spChg chg="mod">
          <ac:chgData name="George K Paulose" userId="31531b8090b2b550" providerId="LiveId" clId="{CAAA75EB-AFCB-4406-9257-D68DC037DD43}" dt="2024-10-06T14:36:14.352" v="1251" actId="1035"/>
          <ac:spMkLst>
            <pc:docMk/>
            <pc:sldMk cId="1754057052" sldId="345"/>
            <ac:spMk id="6" creationId="{3F121250-7365-E8BF-A4B0-F8142E84BC7C}"/>
          </ac:spMkLst>
        </pc:spChg>
        <pc:spChg chg="mod">
          <ac:chgData name="George K Paulose" userId="31531b8090b2b550" providerId="LiveId" clId="{CAAA75EB-AFCB-4406-9257-D68DC037DD43}" dt="2024-10-06T14:33:06.629" v="1116" actId="1076"/>
          <ac:spMkLst>
            <pc:docMk/>
            <pc:sldMk cId="1754057052" sldId="345"/>
            <ac:spMk id="7" creationId="{14F19B14-6944-8FCB-6324-06B20A499C49}"/>
          </ac:spMkLst>
        </pc:spChg>
        <pc:spChg chg="mod">
          <ac:chgData name="George K Paulose" userId="31531b8090b2b550" providerId="LiveId" clId="{CAAA75EB-AFCB-4406-9257-D68DC037DD43}" dt="2024-10-06T14:30:43.180" v="1096" actId="14100"/>
          <ac:spMkLst>
            <pc:docMk/>
            <pc:sldMk cId="1754057052" sldId="345"/>
            <ac:spMk id="8" creationId="{B07E2E09-278B-C1FC-7EC1-0E30F141F63D}"/>
          </ac:spMkLst>
        </pc:spChg>
        <pc:spChg chg="mod">
          <ac:chgData name="George K Paulose" userId="31531b8090b2b550" providerId="LiveId" clId="{CAAA75EB-AFCB-4406-9257-D68DC037DD43}" dt="2024-10-06T14:34:17.203" v="1218" actId="1038"/>
          <ac:spMkLst>
            <pc:docMk/>
            <pc:sldMk cId="1754057052" sldId="345"/>
            <ac:spMk id="9" creationId="{57C5F47D-8CDE-9E69-CFA2-FE6E2E7C2B6D}"/>
          </ac:spMkLst>
        </pc:spChg>
        <pc:spChg chg="mod">
          <ac:chgData name="George K Paulose" userId="31531b8090b2b550" providerId="LiveId" clId="{CAAA75EB-AFCB-4406-9257-D68DC037DD43}" dt="2024-10-06T14:33:11.900" v="1117" actId="1076"/>
          <ac:spMkLst>
            <pc:docMk/>
            <pc:sldMk cId="1754057052" sldId="345"/>
            <ac:spMk id="10" creationId="{6A132319-A648-95F3-F10E-B6E0C834FA1F}"/>
          </ac:spMkLst>
        </pc:spChg>
        <pc:spChg chg="mod">
          <ac:chgData name="George K Paulose" userId="31531b8090b2b550" providerId="LiveId" clId="{CAAA75EB-AFCB-4406-9257-D68DC037DD43}" dt="2024-10-06T14:33:27.914" v="1123" actId="1037"/>
          <ac:spMkLst>
            <pc:docMk/>
            <pc:sldMk cId="1754057052" sldId="345"/>
            <ac:spMk id="11" creationId="{811C7614-F945-DFCC-116A-FE9D0CC29F4C}"/>
          </ac:spMkLst>
        </pc:spChg>
        <pc:spChg chg="mod">
          <ac:chgData name="George K Paulose" userId="31531b8090b2b550" providerId="LiveId" clId="{CAAA75EB-AFCB-4406-9257-D68DC037DD43}" dt="2024-10-06T14:34:41.525" v="1227" actId="1037"/>
          <ac:spMkLst>
            <pc:docMk/>
            <pc:sldMk cId="1754057052" sldId="345"/>
            <ac:spMk id="12" creationId="{A3AB7099-D2FD-BE03-6A3A-0C856F9E7F5D}"/>
          </ac:spMkLst>
        </pc:spChg>
        <pc:spChg chg="mod">
          <ac:chgData name="George K Paulose" userId="31531b8090b2b550" providerId="LiveId" clId="{CAAA75EB-AFCB-4406-9257-D68DC037DD43}" dt="2024-10-06T14:34:47.208" v="1228" actId="1076"/>
          <ac:spMkLst>
            <pc:docMk/>
            <pc:sldMk cId="1754057052" sldId="345"/>
            <ac:spMk id="13" creationId="{FFAFEA5C-930F-6A2C-665C-FB5B5EE615DB}"/>
          </ac:spMkLst>
        </pc:spChg>
        <pc:spChg chg="add mod">
          <ac:chgData name="George K Paulose" userId="31531b8090b2b550" providerId="LiveId" clId="{CAAA75EB-AFCB-4406-9257-D68DC037DD43}" dt="2024-10-06T14:45:31.083" v="1461" actId="688"/>
          <ac:spMkLst>
            <pc:docMk/>
            <pc:sldMk cId="1754057052" sldId="345"/>
            <ac:spMk id="14" creationId="{020C1347-5D78-7769-7AC3-F34147814D7A}"/>
          </ac:spMkLst>
        </pc:spChg>
        <pc:spChg chg="mod">
          <ac:chgData name="George K Paulose" userId="31531b8090b2b550" providerId="LiveId" clId="{CAAA75EB-AFCB-4406-9257-D68DC037DD43}" dt="2024-10-06T14:42:07.518" v="1387" actId="14100"/>
          <ac:spMkLst>
            <pc:docMk/>
            <pc:sldMk cId="1754057052" sldId="345"/>
            <ac:spMk id="15" creationId="{F1F92E33-E4B4-3B7E-026F-48E66A2CC1DD}"/>
          </ac:spMkLst>
        </pc:spChg>
        <pc:spChg chg="mod">
          <ac:chgData name="George K Paulose" userId="31531b8090b2b550" providerId="LiveId" clId="{CAAA75EB-AFCB-4406-9257-D68DC037DD43}" dt="2024-10-06T14:42:53.910" v="1417" actId="1076"/>
          <ac:spMkLst>
            <pc:docMk/>
            <pc:sldMk cId="1754057052" sldId="345"/>
            <ac:spMk id="16" creationId="{C0BE39E9-5038-173C-3517-CBC9D4F922FF}"/>
          </ac:spMkLst>
        </pc:spChg>
        <pc:spChg chg="mod">
          <ac:chgData name="George K Paulose" userId="31531b8090b2b550" providerId="LiveId" clId="{CAAA75EB-AFCB-4406-9257-D68DC037DD43}" dt="2024-10-06T14:41:08.264" v="1374" actId="14100"/>
          <ac:spMkLst>
            <pc:docMk/>
            <pc:sldMk cId="1754057052" sldId="345"/>
            <ac:spMk id="17" creationId="{032DD379-A55D-92B5-AF0A-1B02D301BD62}"/>
          </ac:spMkLst>
        </pc:spChg>
        <pc:spChg chg="mod">
          <ac:chgData name="George K Paulose" userId="31531b8090b2b550" providerId="LiveId" clId="{CAAA75EB-AFCB-4406-9257-D68DC037DD43}" dt="2024-10-06T14:40:56.483" v="1372" actId="1076"/>
          <ac:spMkLst>
            <pc:docMk/>
            <pc:sldMk cId="1754057052" sldId="345"/>
            <ac:spMk id="18" creationId="{02C80642-04E9-60A1-CF7F-0F4D61B5BAF1}"/>
          </ac:spMkLst>
        </pc:spChg>
        <pc:spChg chg="mod">
          <ac:chgData name="George K Paulose" userId="31531b8090b2b550" providerId="LiveId" clId="{CAAA75EB-AFCB-4406-9257-D68DC037DD43}" dt="2024-10-06T14:41:00.735" v="1373" actId="1076"/>
          <ac:spMkLst>
            <pc:docMk/>
            <pc:sldMk cId="1754057052" sldId="345"/>
            <ac:spMk id="19" creationId="{ABCEFDF8-004C-1805-600D-049CD90A0A5E}"/>
          </ac:spMkLst>
        </pc:spChg>
        <pc:spChg chg="mod">
          <ac:chgData name="George K Paulose" userId="31531b8090b2b550" providerId="LiveId" clId="{CAAA75EB-AFCB-4406-9257-D68DC037DD43}" dt="2024-10-06T14:41:23.047" v="1379" actId="1076"/>
          <ac:spMkLst>
            <pc:docMk/>
            <pc:sldMk cId="1754057052" sldId="345"/>
            <ac:spMk id="20" creationId="{C7D43AC7-6A3A-B89F-2874-02C27F9C4AB1}"/>
          </ac:spMkLst>
        </pc:spChg>
        <pc:spChg chg="mod">
          <ac:chgData name="George K Paulose" userId="31531b8090b2b550" providerId="LiveId" clId="{CAAA75EB-AFCB-4406-9257-D68DC037DD43}" dt="2024-10-06T14:36:07.893" v="1247" actId="1035"/>
          <ac:spMkLst>
            <pc:docMk/>
            <pc:sldMk cId="1754057052" sldId="345"/>
            <ac:spMk id="21" creationId="{D3E4F51A-3B8A-B98F-E6ED-48F76E5025A1}"/>
          </ac:spMkLst>
        </pc:spChg>
        <pc:spChg chg="mod">
          <ac:chgData name="George K Paulose" userId="31531b8090b2b550" providerId="LiveId" clId="{CAAA75EB-AFCB-4406-9257-D68DC037DD43}" dt="2024-10-06T14:43:03.830" v="1421" actId="1076"/>
          <ac:spMkLst>
            <pc:docMk/>
            <pc:sldMk cId="1754057052" sldId="345"/>
            <ac:spMk id="22" creationId="{5E4682FB-2952-1080-A9F2-FB4931448DE7}"/>
          </ac:spMkLst>
        </pc:spChg>
        <pc:spChg chg="mod">
          <ac:chgData name="George K Paulose" userId="31531b8090b2b550" providerId="LiveId" clId="{CAAA75EB-AFCB-4406-9257-D68DC037DD43}" dt="2024-10-06T14:42:02.511" v="1386" actId="1076"/>
          <ac:spMkLst>
            <pc:docMk/>
            <pc:sldMk cId="1754057052" sldId="345"/>
            <ac:spMk id="23" creationId="{731581E1-2B09-F091-0935-80CD6B7CB8E1}"/>
          </ac:spMkLst>
        </pc:spChg>
        <pc:spChg chg="mod">
          <ac:chgData name="George K Paulose" userId="31531b8090b2b550" providerId="LiveId" clId="{CAAA75EB-AFCB-4406-9257-D68DC037DD43}" dt="2024-10-06T14:41:54.637" v="1385" actId="1076"/>
          <ac:spMkLst>
            <pc:docMk/>
            <pc:sldMk cId="1754057052" sldId="345"/>
            <ac:spMk id="24" creationId="{4532A53D-9607-13C0-FEB7-295538A54E31}"/>
          </ac:spMkLst>
        </pc:spChg>
      </pc:sldChg>
      <pc:sldChg chg="addSp delSp modSp add mod">
        <pc:chgData name="George K Paulose" userId="31531b8090b2b550" providerId="LiveId" clId="{CAAA75EB-AFCB-4406-9257-D68DC037DD43}" dt="2024-10-06T12:55:10.747" v="495" actId="1076"/>
        <pc:sldMkLst>
          <pc:docMk/>
          <pc:sldMk cId="1859097907" sldId="354"/>
        </pc:sldMkLst>
        <pc:spChg chg="mod">
          <ac:chgData name="George K Paulose" userId="31531b8090b2b550" providerId="LiveId" clId="{CAAA75EB-AFCB-4406-9257-D68DC037DD43}" dt="2024-10-06T12:44:48.336" v="281" actId="2711"/>
          <ac:spMkLst>
            <pc:docMk/>
            <pc:sldMk cId="1859097907" sldId="354"/>
            <ac:spMk id="2" creationId="{3C9A1169-0B51-7154-04DC-323FA684E8C2}"/>
          </ac:spMkLst>
        </pc:spChg>
        <pc:spChg chg="add del mod">
          <ac:chgData name="George K Paulose" userId="31531b8090b2b550" providerId="LiveId" clId="{CAAA75EB-AFCB-4406-9257-D68DC037DD43}" dt="2024-10-06T12:12:31.185" v="92"/>
          <ac:spMkLst>
            <pc:docMk/>
            <pc:sldMk cId="1859097907" sldId="354"/>
            <ac:spMk id="3" creationId="{4F3D3762-EB4C-A3DA-FF58-3CD3F8C6AD5D}"/>
          </ac:spMkLst>
        </pc:spChg>
        <pc:spChg chg="add mod">
          <ac:chgData name="George K Paulose" userId="31531b8090b2b550" providerId="LiveId" clId="{CAAA75EB-AFCB-4406-9257-D68DC037DD43}" dt="2024-10-06T12:55:02.008" v="494" actId="1076"/>
          <ac:spMkLst>
            <pc:docMk/>
            <pc:sldMk cId="1859097907" sldId="354"/>
            <ac:spMk id="4" creationId="{473EA123-90DC-90E7-1A2A-177D0D5FCF63}"/>
          </ac:spMkLst>
        </pc:spChg>
        <pc:spChg chg="add mod">
          <ac:chgData name="George K Paulose" userId="31531b8090b2b550" providerId="LiveId" clId="{CAAA75EB-AFCB-4406-9257-D68DC037DD43}" dt="2024-10-06T12:55:10.747" v="495" actId="1076"/>
          <ac:spMkLst>
            <pc:docMk/>
            <pc:sldMk cId="1859097907" sldId="354"/>
            <ac:spMk id="8" creationId="{A821D679-26F8-A63C-8EAC-BCF4538721A9}"/>
          </ac:spMkLst>
        </pc:spChg>
        <pc:spChg chg="mod">
          <ac:chgData name="George K Paulose" userId="31531b8090b2b550" providerId="LiveId" clId="{CAAA75EB-AFCB-4406-9257-D68DC037DD43}" dt="2024-10-06T12:44:37.697" v="280" actId="2711"/>
          <ac:spMkLst>
            <pc:docMk/>
            <pc:sldMk cId="1859097907" sldId="354"/>
            <ac:spMk id="861" creationId="{00000000-0000-0000-0000-000000000000}"/>
          </ac:spMkLst>
        </pc:spChg>
        <pc:spChg chg="mod">
          <ac:chgData name="George K Paulose" userId="31531b8090b2b550" providerId="LiveId" clId="{CAAA75EB-AFCB-4406-9257-D68DC037DD43}" dt="2024-10-06T12:14:24.229" v="110" actId="1076"/>
          <ac:spMkLst>
            <pc:docMk/>
            <pc:sldMk cId="1859097907" sldId="354"/>
            <ac:spMk id="869" creationId="{00000000-0000-0000-0000-000000000000}"/>
          </ac:spMkLst>
        </pc:spChg>
        <pc:picChg chg="add del mod">
          <ac:chgData name="George K Paulose" userId="31531b8090b2b550" providerId="LiveId" clId="{CAAA75EB-AFCB-4406-9257-D68DC037DD43}" dt="2024-10-06T12:32:39.005" v="179" actId="478"/>
          <ac:picMkLst>
            <pc:docMk/>
            <pc:sldMk cId="1859097907" sldId="354"/>
            <ac:picMk id="7" creationId="{AF2C96F2-4D5C-8B5C-4F80-C2BD70A0B60B}"/>
          </ac:picMkLst>
        </pc:picChg>
        <pc:picChg chg="add del mod">
          <ac:chgData name="George K Paulose" userId="31531b8090b2b550" providerId="LiveId" clId="{CAAA75EB-AFCB-4406-9257-D68DC037DD43}" dt="2024-10-06T12:38:07.479" v="203" actId="478"/>
          <ac:picMkLst>
            <pc:docMk/>
            <pc:sldMk cId="1859097907" sldId="354"/>
            <ac:picMk id="10" creationId="{E7BEB247-0E5F-AA22-A65C-081445E38905}"/>
          </ac:picMkLst>
        </pc:picChg>
        <pc:picChg chg="add del mod">
          <ac:chgData name="George K Paulose" userId="31531b8090b2b550" providerId="LiveId" clId="{CAAA75EB-AFCB-4406-9257-D68DC037DD43}" dt="2024-10-06T12:35:40.635" v="196" actId="478"/>
          <ac:picMkLst>
            <pc:docMk/>
            <pc:sldMk cId="1859097907" sldId="354"/>
            <ac:picMk id="12" creationId="{B1CFD85C-D7CB-0FBA-C522-14A7AE4126B5}"/>
          </ac:picMkLst>
        </pc:picChg>
        <pc:picChg chg="add del mod">
          <ac:chgData name="George K Paulose" userId="31531b8090b2b550" providerId="LiveId" clId="{CAAA75EB-AFCB-4406-9257-D68DC037DD43}" dt="2024-10-06T12:36:46.218" v="202" actId="478"/>
          <ac:picMkLst>
            <pc:docMk/>
            <pc:sldMk cId="1859097907" sldId="354"/>
            <ac:picMk id="14" creationId="{A6FA0486-0C24-DC00-338B-AFB32A20738F}"/>
          </ac:picMkLst>
        </pc:picChg>
        <pc:picChg chg="add mod">
          <ac:chgData name="George K Paulose" userId="31531b8090b2b550" providerId="LiveId" clId="{CAAA75EB-AFCB-4406-9257-D68DC037DD43}" dt="2024-10-06T12:54:00.615" v="488" actId="1076"/>
          <ac:picMkLst>
            <pc:docMk/>
            <pc:sldMk cId="1859097907" sldId="354"/>
            <ac:picMk id="16" creationId="{B99B090A-02F9-7770-B328-AC7654C1DA0B}"/>
          </ac:picMkLst>
        </pc:picChg>
      </pc:sldChg>
      <pc:sldChg chg="addSp modSp add del mod ord">
        <pc:chgData name="George K Paulose" userId="31531b8090b2b550" providerId="LiveId" clId="{CAAA75EB-AFCB-4406-9257-D68DC037DD43}" dt="2024-10-06T13:06:29.333" v="523" actId="2696"/>
        <pc:sldMkLst>
          <pc:docMk/>
          <pc:sldMk cId="511518397" sldId="355"/>
        </pc:sldMkLst>
        <pc:spChg chg="mod">
          <ac:chgData name="George K Paulose" userId="31531b8090b2b550" providerId="LiveId" clId="{CAAA75EB-AFCB-4406-9257-D68DC037DD43}" dt="2024-10-06T12:25:55.550" v="171" actId="1076"/>
          <ac:spMkLst>
            <pc:docMk/>
            <pc:sldMk cId="511518397" sldId="355"/>
            <ac:spMk id="2" creationId="{3C9A1169-0B51-7154-04DC-323FA684E8C2}"/>
          </ac:spMkLst>
        </pc:spChg>
        <pc:spChg chg="mod">
          <ac:chgData name="George K Paulose" userId="31531b8090b2b550" providerId="LiveId" clId="{CAAA75EB-AFCB-4406-9257-D68DC037DD43}" dt="2024-10-06T12:20:39.570" v="132" actId="20577"/>
          <ac:spMkLst>
            <pc:docMk/>
            <pc:sldMk cId="511518397" sldId="355"/>
            <ac:spMk id="861" creationId="{00000000-0000-0000-0000-000000000000}"/>
          </ac:spMkLst>
        </pc:spChg>
        <pc:picChg chg="add mod">
          <ac:chgData name="George K Paulose" userId="31531b8090b2b550" providerId="LiveId" clId="{CAAA75EB-AFCB-4406-9257-D68DC037DD43}" dt="2024-10-06T12:25:58.659" v="172" actId="1076"/>
          <ac:picMkLst>
            <pc:docMk/>
            <pc:sldMk cId="511518397" sldId="355"/>
            <ac:picMk id="4" creationId="{52DC2BF3-5C0E-AC90-E301-1D6C7BE1C8F1}"/>
          </ac:picMkLst>
        </pc:picChg>
        <pc:picChg chg="add mod">
          <ac:chgData name="George K Paulose" userId="31531b8090b2b550" providerId="LiveId" clId="{CAAA75EB-AFCB-4406-9257-D68DC037DD43}" dt="2024-10-06T12:27:55.225" v="178" actId="1076"/>
          <ac:picMkLst>
            <pc:docMk/>
            <pc:sldMk cId="511518397" sldId="355"/>
            <ac:picMk id="7" creationId="{F7AD0156-ABF7-BFEF-AD89-502415AC472F}"/>
          </ac:picMkLst>
        </pc:picChg>
      </pc:sldChg>
      <pc:sldChg chg="addSp delSp modSp add mod ord">
        <pc:chgData name="George K Paulose" userId="31531b8090b2b550" providerId="LiveId" clId="{CAAA75EB-AFCB-4406-9257-D68DC037DD43}" dt="2024-10-06T13:03:33.207" v="522" actId="1076"/>
        <pc:sldMkLst>
          <pc:docMk/>
          <pc:sldMk cId="2740304232" sldId="356"/>
        </pc:sldMkLst>
        <pc:spChg chg="mod">
          <ac:chgData name="George K Paulose" userId="31531b8090b2b550" providerId="LiveId" clId="{CAAA75EB-AFCB-4406-9257-D68DC037DD43}" dt="2024-10-06T12:52:51.669" v="483" actId="403"/>
          <ac:spMkLst>
            <pc:docMk/>
            <pc:sldMk cId="2740304232" sldId="356"/>
            <ac:spMk id="2" creationId="{3C9A1169-0B51-7154-04DC-323FA684E8C2}"/>
          </ac:spMkLst>
        </pc:spChg>
        <pc:spChg chg="add mod">
          <ac:chgData name="George K Paulose" userId="31531b8090b2b550" providerId="LiveId" clId="{CAAA75EB-AFCB-4406-9257-D68DC037DD43}" dt="2024-10-06T13:03:33.207" v="522" actId="1076"/>
          <ac:spMkLst>
            <pc:docMk/>
            <pc:sldMk cId="2740304232" sldId="356"/>
            <ac:spMk id="16" creationId="{DBE8078E-432C-0310-9801-C93DDD8D3062}"/>
          </ac:spMkLst>
        </pc:spChg>
        <pc:spChg chg="mod">
          <ac:chgData name="George K Paulose" userId="31531b8090b2b550" providerId="LiveId" clId="{CAAA75EB-AFCB-4406-9257-D68DC037DD43}" dt="2024-10-06T12:45:01.147" v="282" actId="2711"/>
          <ac:spMkLst>
            <pc:docMk/>
            <pc:sldMk cId="2740304232" sldId="356"/>
            <ac:spMk id="861" creationId="{00000000-0000-0000-0000-000000000000}"/>
          </ac:spMkLst>
        </pc:spChg>
        <pc:picChg chg="add mod">
          <ac:chgData name="George K Paulose" userId="31531b8090b2b550" providerId="LiveId" clId="{CAAA75EB-AFCB-4406-9257-D68DC037DD43}" dt="2024-10-06T12:46:02.231" v="456" actId="1076"/>
          <ac:picMkLst>
            <pc:docMk/>
            <pc:sldMk cId="2740304232" sldId="356"/>
            <ac:picMk id="4" creationId="{935F3502-B2AD-5AE6-9EEC-89CFA4D725AE}"/>
          </ac:picMkLst>
        </pc:picChg>
        <pc:picChg chg="add del mod">
          <ac:chgData name="George K Paulose" userId="31531b8090b2b550" providerId="LiveId" clId="{CAAA75EB-AFCB-4406-9257-D68DC037DD43}" dt="2024-10-06T12:46:57.982" v="460" actId="478"/>
          <ac:picMkLst>
            <pc:docMk/>
            <pc:sldMk cId="2740304232" sldId="356"/>
            <ac:picMk id="7" creationId="{A0A50779-24D1-5430-DAF2-64E09EA5FCF3}"/>
          </ac:picMkLst>
        </pc:picChg>
        <pc:picChg chg="add del mod">
          <ac:chgData name="George K Paulose" userId="31531b8090b2b550" providerId="LiveId" clId="{CAAA75EB-AFCB-4406-9257-D68DC037DD43}" dt="2024-10-06T12:50:42.201" v="467" actId="478"/>
          <ac:picMkLst>
            <pc:docMk/>
            <pc:sldMk cId="2740304232" sldId="356"/>
            <ac:picMk id="9" creationId="{BBC532C8-730F-2138-02CE-D01E7B1D38F0}"/>
          </ac:picMkLst>
        </pc:picChg>
        <pc:picChg chg="add mod">
          <ac:chgData name="George K Paulose" userId="31531b8090b2b550" providerId="LiveId" clId="{CAAA75EB-AFCB-4406-9257-D68DC037DD43}" dt="2024-10-06T12:59:10.672" v="507" actId="14100"/>
          <ac:picMkLst>
            <pc:docMk/>
            <pc:sldMk cId="2740304232" sldId="356"/>
            <ac:picMk id="11" creationId="{C2FFE664-83BE-BEB0-80CA-4A7504105C25}"/>
          </ac:picMkLst>
        </pc:picChg>
        <pc:picChg chg="add mod">
          <ac:chgData name="George K Paulose" userId="31531b8090b2b550" providerId="LiveId" clId="{CAAA75EB-AFCB-4406-9257-D68DC037DD43}" dt="2024-10-06T12:59:26.868" v="510" actId="1076"/>
          <ac:picMkLst>
            <pc:docMk/>
            <pc:sldMk cId="2740304232" sldId="356"/>
            <ac:picMk id="13" creationId="{BC3DEDD7-BF56-1E59-A2D9-F57455000246}"/>
          </ac:picMkLst>
        </pc:picChg>
        <pc:picChg chg="add mod">
          <ac:chgData name="George K Paulose" userId="31531b8090b2b550" providerId="LiveId" clId="{CAAA75EB-AFCB-4406-9257-D68DC037DD43}" dt="2024-10-06T13:01:24.601" v="519" actId="14100"/>
          <ac:picMkLst>
            <pc:docMk/>
            <pc:sldMk cId="2740304232" sldId="356"/>
            <ac:picMk id="15" creationId="{CDE5ADB9-1306-8126-2E7B-8B964C3C5ED3}"/>
          </ac:picMkLst>
        </pc:picChg>
      </pc:sldChg>
      <pc:sldChg chg="addSp delSp modSp add mod ord">
        <pc:chgData name="George K Paulose" userId="31531b8090b2b550" providerId="LiveId" clId="{CAAA75EB-AFCB-4406-9257-D68DC037DD43}" dt="2024-10-06T13:18:33.064" v="599" actId="404"/>
        <pc:sldMkLst>
          <pc:docMk/>
          <pc:sldMk cId="2680649006" sldId="357"/>
        </pc:sldMkLst>
        <pc:spChg chg="mod">
          <ac:chgData name="George K Paulose" userId="31531b8090b2b550" providerId="LiveId" clId="{CAAA75EB-AFCB-4406-9257-D68DC037DD43}" dt="2024-10-06T13:13:51.124" v="578" actId="14100"/>
          <ac:spMkLst>
            <pc:docMk/>
            <pc:sldMk cId="2680649006" sldId="357"/>
            <ac:spMk id="2" creationId="{3C9A1169-0B51-7154-04DC-323FA684E8C2}"/>
          </ac:spMkLst>
        </pc:spChg>
        <pc:spChg chg="add mod">
          <ac:chgData name="George K Paulose" userId="31531b8090b2b550" providerId="LiveId" clId="{CAAA75EB-AFCB-4406-9257-D68DC037DD43}" dt="2024-10-06T13:18:33.064" v="599" actId="404"/>
          <ac:spMkLst>
            <pc:docMk/>
            <pc:sldMk cId="2680649006" sldId="357"/>
            <ac:spMk id="14" creationId="{D6AE675B-5BD1-FBCB-CF37-F5DB10419731}"/>
          </ac:spMkLst>
        </pc:spChg>
        <pc:spChg chg="mod">
          <ac:chgData name="George K Paulose" userId="31531b8090b2b550" providerId="LiveId" clId="{CAAA75EB-AFCB-4406-9257-D68DC037DD43}" dt="2024-10-06T13:07:38.337" v="560" actId="1076"/>
          <ac:spMkLst>
            <pc:docMk/>
            <pc:sldMk cId="2680649006" sldId="357"/>
            <ac:spMk id="861" creationId="{00000000-0000-0000-0000-000000000000}"/>
          </ac:spMkLst>
        </pc:spChg>
        <pc:picChg chg="add mod">
          <ac:chgData name="George K Paulose" userId="31531b8090b2b550" providerId="LiveId" clId="{CAAA75EB-AFCB-4406-9257-D68DC037DD43}" dt="2024-10-06T13:14:17.139" v="579" actId="1076"/>
          <ac:picMkLst>
            <pc:docMk/>
            <pc:sldMk cId="2680649006" sldId="357"/>
            <ac:picMk id="4" creationId="{38C4D245-5215-A6EC-87A1-AC61817289E0}"/>
          </ac:picMkLst>
        </pc:picChg>
        <pc:picChg chg="add del mod">
          <ac:chgData name="George K Paulose" userId="31531b8090b2b550" providerId="LiveId" clId="{CAAA75EB-AFCB-4406-9257-D68DC037DD43}" dt="2024-10-06T13:14:58.636" v="582" actId="478"/>
          <ac:picMkLst>
            <pc:docMk/>
            <pc:sldMk cId="2680649006" sldId="357"/>
            <ac:picMk id="7" creationId="{8CC69A53-ABA0-24D7-743B-779420A862AD}"/>
          </ac:picMkLst>
        </pc:picChg>
        <pc:picChg chg="add del mod">
          <ac:chgData name="George K Paulose" userId="31531b8090b2b550" providerId="LiveId" clId="{CAAA75EB-AFCB-4406-9257-D68DC037DD43}" dt="2024-10-06T13:15:11.716" v="584" actId="478"/>
          <ac:picMkLst>
            <pc:docMk/>
            <pc:sldMk cId="2680649006" sldId="357"/>
            <ac:picMk id="9" creationId="{2264FFAD-E731-43B2-3101-DBFECE1BB98C}"/>
          </ac:picMkLst>
        </pc:picChg>
        <pc:picChg chg="add del mod">
          <ac:chgData name="George K Paulose" userId="31531b8090b2b550" providerId="LiveId" clId="{CAAA75EB-AFCB-4406-9257-D68DC037DD43}" dt="2024-10-06T13:15:33.566" v="586" actId="478"/>
          <ac:picMkLst>
            <pc:docMk/>
            <pc:sldMk cId="2680649006" sldId="357"/>
            <ac:picMk id="11" creationId="{928DF36A-EDE8-C930-FCDB-51C187D7A753}"/>
          </ac:picMkLst>
        </pc:picChg>
        <pc:picChg chg="add mod">
          <ac:chgData name="George K Paulose" userId="31531b8090b2b550" providerId="LiveId" clId="{CAAA75EB-AFCB-4406-9257-D68DC037DD43}" dt="2024-10-06T13:15:54.515" v="588" actId="1076"/>
          <ac:picMkLst>
            <pc:docMk/>
            <pc:sldMk cId="2680649006" sldId="357"/>
            <ac:picMk id="13" creationId="{D1846326-D416-73EA-1DCE-669597EDF108}"/>
          </ac:picMkLst>
        </pc:picChg>
      </pc:sldChg>
      <pc:sldChg chg="addSp delSp modSp add mod ord">
        <pc:chgData name="George K Paulose" userId="31531b8090b2b550" providerId="LiveId" clId="{CAAA75EB-AFCB-4406-9257-D68DC037DD43}" dt="2024-10-06T13:26:04.857" v="795" actId="1076"/>
        <pc:sldMkLst>
          <pc:docMk/>
          <pc:sldMk cId="2383764039" sldId="358"/>
        </pc:sldMkLst>
        <pc:spChg chg="del mod">
          <ac:chgData name="George K Paulose" userId="31531b8090b2b550" providerId="LiveId" clId="{CAAA75EB-AFCB-4406-9257-D68DC037DD43}" dt="2024-10-06T13:23:39.143" v="627"/>
          <ac:spMkLst>
            <pc:docMk/>
            <pc:sldMk cId="2383764039" sldId="358"/>
            <ac:spMk id="2" creationId="{3C9A1169-0B51-7154-04DC-323FA684E8C2}"/>
          </ac:spMkLst>
        </pc:spChg>
        <pc:spChg chg="mod">
          <ac:chgData name="George K Paulose" userId="31531b8090b2b550" providerId="LiveId" clId="{CAAA75EB-AFCB-4406-9257-D68DC037DD43}" dt="2024-10-06T13:26:04.857" v="795" actId="1076"/>
          <ac:spMkLst>
            <pc:docMk/>
            <pc:sldMk cId="2383764039" sldId="358"/>
            <ac:spMk id="16" creationId="{DBE8078E-432C-0310-9801-C93DDD8D3062}"/>
          </ac:spMkLst>
        </pc:spChg>
        <pc:spChg chg="mod">
          <ac:chgData name="George K Paulose" userId="31531b8090b2b550" providerId="LiveId" clId="{CAAA75EB-AFCB-4406-9257-D68DC037DD43}" dt="2024-10-06T13:25:05.065" v="699" actId="1076"/>
          <ac:spMkLst>
            <pc:docMk/>
            <pc:sldMk cId="2383764039" sldId="358"/>
            <ac:spMk id="861" creationId="{00000000-0000-0000-0000-000000000000}"/>
          </ac:spMkLst>
        </pc:spChg>
        <pc:picChg chg="del">
          <ac:chgData name="George K Paulose" userId="31531b8090b2b550" providerId="LiveId" clId="{CAAA75EB-AFCB-4406-9257-D68DC037DD43}" dt="2024-10-06T13:21:18.244" v="603" actId="478"/>
          <ac:picMkLst>
            <pc:docMk/>
            <pc:sldMk cId="2383764039" sldId="358"/>
            <ac:picMk id="4" creationId="{935F3502-B2AD-5AE6-9EEC-89CFA4D725AE}"/>
          </ac:picMkLst>
        </pc:picChg>
        <pc:picChg chg="add mod">
          <ac:chgData name="George K Paulose" userId="31531b8090b2b550" providerId="LiveId" clId="{CAAA75EB-AFCB-4406-9257-D68DC037DD43}" dt="2024-10-06T13:24:12.491" v="691" actId="1036"/>
          <ac:picMkLst>
            <pc:docMk/>
            <pc:sldMk cId="2383764039" sldId="358"/>
            <ac:picMk id="6" creationId="{79B2B550-3CB8-2574-3B96-57D6F4D8E6AA}"/>
          </ac:picMkLst>
        </pc:picChg>
        <pc:picChg chg="add mod">
          <ac:chgData name="George K Paulose" userId="31531b8090b2b550" providerId="LiveId" clId="{CAAA75EB-AFCB-4406-9257-D68DC037DD43}" dt="2024-10-06T13:23:57.877" v="661" actId="1035"/>
          <ac:picMkLst>
            <pc:docMk/>
            <pc:sldMk cId="2383764039" sldId="358"/>
            <ac:picMk id="8" creationId="{BA3A08DF-C118-B218-ADF3-61C7E5AAED82}"/>
          </ac:picMkLst>
        </pc:picChg>
        <pc:picChg chg="add mod">
          <ac:chgData name="George K Paulose" userId="31531b8090b2b550" providerId="LiveId" clId="{CAAA75EB-AFCB-4406-9257-D68DC037DD43}" dt="2024-10-06T13:24:54.583" v="698" actId="1076"/>
          <ac:picMkLst>
            <pc:docMk/>
            <pc:sldMk cId="2383764039" sldId="358"/>
            <ac:picMk id="10" creationId="{DDA8F635-E8F5-8DE3-E00F-3046D7207987}"/>
          </ac:picMkLst>
        </pc:picChg>
        <pc:picChg chg="del mod">
          <ac:chgData name="George K Paulose" userId="31531b8090b2b550" providerId="LiveId" clId="{CAAA75EB-AFCB-4406-9257-D68DC037DD43}" dt="2024-10-06T13:23:40.894" v="628" actId="478"/>
          <ac:picMkLst>
            <pc:docMk/>
            <pc:sldMk cId="2383764039" sldId="358"/>
            <ac:picMk id="11" creationId="{C2FFE664-83BE-BEB0-80CA-4A7504105C25}"/>
          </ac:picMkLst>
        </pc:picChg>
        <pc:picChg chg="del">
          <ac:chgData name="George K Paulose" userId="31531b8090b2b550" providerId="LiveId" clId="{CAAA75EB-AFCB-4406-9257-D68DC037DD43}" dt="2024-10-06T13:23:39.143" v="625" actId="478"/>
          <ac:picMkLst>
            <pc:docMk/>
            <pc:sldMk cId="2383764039" sldId="358"/>
            <ac:picMk id="13" creationId="{BC3DEDD7-BF56-1E59-A2D9-F57455000246}"/>
          </ac:picMkLst>
        </pc:picChg>
        <pc:picChg chg="del">
          <ac:chgData name="George K Paulose" userId="31531b8090b2b550" providerId="LiveId" clId="{CAAA75EB-AFCB-4406-9257-D68DC037DD43}" dt="2024-10-06T13:23:43.145" v="629" actId="478"/>
          <ac:picMkLst>
            <pc:docMk/>
            <pc:sldMk cId="2383764039" sldId="358"/>
            <ac:picMk id="15" creationId="{CDE5ADB9-1306-8126-2E7B-8B964C3C5ED3}"/>
          </ac:picMkLst>
        </pc:picChg>
      </pc:sldChg>
      <pc:sldChg chg="addSp delSp modSp add mod">
        <pc:chgData name="George K Paulose" userId="31531b8090b2b550" providerId="LiveId" clId="{CAAA75EB-AFCB-4406-9257-D68DC037DD43}" dt="2024-10-06T14:21:40.835" v="944" actId="403"/>
        <pc:sldMkLst>
          <pc:docMk/>
          <pc:sldMk cId="1108734625" sldId="359"/>
        </pc:sldMkLst>
        <pc:spChg chg="add mod">
          <ac:chgData name="George K Paulose" userId="31531b8090b2b550" providerId="LiveId" clId="{CAAA75EB-AFCB-4406-9257-D68DC037DD43}" dt="2024-10-06T14:21:40.835" v="944" actId="403"/>
          <ac:spMkLst>
            <pc:docMk/>
            <pc:sldMk cId="1108734625" sldId="359"/>
            <ac:spMk id="9" creationId="{329A1AAA-9CC3-A773-6D2F-48F34F876776}"/>
          </ac:spMkLst>
        </pc:spChg>
        <pc:spChg chg="mod">
          <ac:chgData name="George K Paulose" userId="31531b8090b2b550" providerId="LiveId" clId="{CAAA75EB-AFCB-4406-9257-D68DC037DD43}" dt="2024-10-06T14:19:57.105" v="931" actId="14100"/>
          <ac:spMkLst>
            <pc:docMk/>
            <pc:sldMk cId="1108734625" sldId="359"/>
            <ac:spMk id="16" creationId="{DBE8078E-432C-0310-9801-C93DDD8D3062}"/>
          </ac:spMkLst>
        </pc:spChg>
        <pc:spChg chg="mod">
          <ac:chgData name="George K Paulose" userId="31531b8090b2b550" providerId="LiveId" clId="{CAAA75EB-AFCB-4406-9257-D68DC037DD43}" dt="2024-10-06T13:39:44.008" v="825" actId="20577"/>
          <ac:spMkLst>
            <pc:docMk/>
            <pc:sldMk cId="1108734625" sldId="359"/>
            <ac:spMk id="861" creationId="{00000000-0000-0000-0000-000000000000}"/>
          </ac:spMkLst>
        </pc:spChg>
        <pc:picChg chg="add mod">
          <ac:chgData name="George K Paulose" userId="31531b8090b2b550" providerId="LiveId" clId="{CAAA75EB-AFCB-4406-9257-D68DC037DD43}" dt="2024-10-06T14:19:28.937" v="832" actId="962"/>
          <ac:picMkLst>
            <pc:docMk/>
            <pc:sldMk cId="1108734625" sldId="359"/>
            <ac:picMk id="3" creationId="{96BBCD6E-7375-80CD-E786-C94DCFA678D4}"/>
          </ac:picMkLst>
        </pc:picChg>
        <pc:picChg chg="del">
          <ac:chgData name="George K Paulose" userId="31531b8090b2b550" providerId="LiveId" clId="{CAAA75EB-AFCB-4406-9257-D68DC037DD43}" dt="2024-10-06T14:19:00.254" v="826" actId="478"/>
          <ac:picMkLst>
            <pc:docMk/>
            <pc:sldMk cId="1108734625" sldId="359"/>
            <ac:picMk id="6" creationId="{79B2B550-3CB8-2574-3B96-57D6F4D8E6AA}"/>
          </ac:picMkLst>
        </pc:picChg>
        <pc:picChg chg="add mod">
          <ac:chgData name="George K Paulose" userId="31531b8090b2b550" providerId="LiveId" clId="{CAAA75EB-AFCB-4406-9257-D68DC037DD43}" dt="2024-10-06T14:20:32.037" v="933" actId="1076"/>
          <ac:picMkLst>
            <pc:docMk/>
            <pc:sldMk cId="1108734625" sldId="359"/>
            <ac:picMk id="7" creationId="{65416177-1A6D-4BAE-9E10-83B9EC983302}"/>
          </ac:picMkLst>
        </pc:picChg>
        <pc:picChg chg="del">
          <ac:chgData name="George K Paulose" userId="31531b8090b2b550" providerId="LiveId" clId="{CAAA75EB-AFCB-4406-9257-D68DC037DD43}" dt="2024-10-06T14:19:02.300" v="827" actId="478"/>
          <ac:picMkLst>
            <pc:docMk/>
            <pc:sldMk cId="1108734625" sldId="359"/>
            <ac:picMk id="8" creationId="{BA3A08DF-C118-B218-ADF3-61C7E5AAED82}"/>
          </ac:picMkLst>
        </pc:picChg>
        <pc:picChg chg="del">
          <ac:chgData name="George K Paulose" userId="31531b8090b2b550" providerId="LiveId" clId="{CAAA75EB-AFCB-4406-9257-D68DC037DD43}" dt="2024-10-06T14:19:04.486" v="828" actId="478"/>
          <ac:picMkLst>
            <pc:docMk/>
            <pc:sldMk cId="1108734625" sldId="359"/>
            <ac:picMk id="10" creationId="{DDA8F635-E8F5-8DE3-E00F-3046D7207987}"/>
          </ac:picMkLst>
        </pc:picChg>
      </pc:sldChg>
      <pc:sldChg chg="addSp delSp modSp add mod">
        <pc:chgData name="George K Paulose" userId="31531b8090b2b550" providerId="LiveId" clId="{CAAA75EB-AFCB-4406-9257-D68DC037DD43}" dt="2024-10-06T14:26:00.116" v="1087" actId="1076"/>
        <pc:sldMkLst>
          <pc:docMk/>
          <pc:sldMk cId="3794602087" sldId="360"/>
        </pc:sldMkLst>
        <pc:spChg chg="mod">
          <ac:chgData name="George K Paulose" userId="31531b8090b2b550" providerId="LiveId" clId="{CAAA75EB-AFCB-4406-9257-D68DC037DD43}" dt="2024-10-06T14:26:00.116" v="1087" actId="1076"/>
          <ac:spMkLst>
            <pc:docMk/>
            <pc:sldMk cId="3794602087" sldId="360"/>
            <ac:spMk id="9" creationId="{329A1AAA-9CC3-A773-6D2F-48F34F876776}"/>
          </ac:spMkLst>
        </pc:spChg>
        <pc:spChg chg="del mod">
          <ac:chgData name="George K Paulose" userId="31531b8090b2b550" providerId="LiveId" clId="{CAAA75EB-AFCB-4406-9257-D68DC037DD43}" dt="2024-10-06T14:25:50.405" v="1084"/>
          <ac:spMkLst>
            <pc:docMk/>
            <pc:sldMk cId="3794602087" sldId="360"/>
            <ac:spMk id="16" creationId="{DBE8078E-432C-0310-9801-C93DDD8D3062}"/>
          </ac:spMkLst>
        </pc:spChg>
        <pc:spChg chg="mod">
          <ac:chgData name="George K Paulose" userId="31531b8090b2b550" providerId="LiveId" clId="{CAAA75EB-AFCB-4406-9257-D68DC037DD43}" dt="2024-10-06T14:22:22.023" v="974" actId="20577"/>
          <ac:spMkLst>
            <pc:docMk/>
            <pc:sldMk cId="3794602087" sldId="360"/>
            <ac:spMk id="861" creationId="{00000000-0000-0000-0000-000000000000}"/>
          </ac:spMkLst>
        </pc:spChg>
        <pc:spChg chg="mod">
          <ac:chgData name="George K Paulose" userId="31531b8090b2b550" providerId="LiveId" clId="{CAAA75EB-AFCB-4406-9257-D68DC037DD43}" dt="2024-10-06T14:25:54.962" v="1086" actId="1076"/>
          <ac:spMkLst>
            <pc:docMk/>
            <pc:sldMk cId="3794602087" sldId="360"/>
            <ac:spMk id="862" creationId="{00000000-0000-0000-0000-000000000000}"/>
          </ac:spMkLst>
        </pc:spChg>
        <pc:spChg chg="mod">
          <ac:chgData name="George K Paulose" userId="31531b8090b2b550" providerId="LiveId" clId="{CAAA75EB-AFCB-4406-9257-D68DC037DD43}" dt="2024-10-06T14:22:45.509" v="978" actId="1076"/>
          <ac:spMkLst>
            <pc:docMk/>
            <pc:sldMk cId="3794602087" sldId="360"/>
            <ac:spMk id="872" creationId="{00000000-0000-0000-0000-000000000000}"/>
          </ac:spMkLst>
        </pc:spChg>
        <pc:picChg chg="del">
          <ac:chgData name="George K Paulose" userId="31531b8090b2b550" providerId="LiveId" clId="{CAAA75EB-AFCB-4406-9257-D68DC037DD43}" dt="2024-10-06T14:22:35.533" v="975" actId="478"/>
          <ac:picMkLst>
            <pc:docMk/>
            <pc:sldMk cId="3794602087" sldId="360"/>
            <ac:picMk id="3" creationId="{96BBCD6E-7375-80CD-E786-C94DCFA678D4}"/>
          </ac:picMkLst>
        </pc:picChg>
        <pc:picChg chg="add mod">
          <ac:chgData name="George K Paulose" userId="31531b8090b2b550" providerId="LiveId" clId="{CAAA75EB-AFCB-4406-9257-D68DC037DD43}" dt="2024-10-06T14:23:12.102" v="983" actId="962"/>
          <ac:picMkLst>
            <pc:docMk/>
            <pc:sldMk cId="3794602087" sldId="360"/>
            <ac:picMk id="4" creationId="{0408D1A6-4D1B-9ECE-044F-D4D3C8DACA0B}"/>
          </ac:picMkLst>
        </pc:picChg>
        <pc:picChg chg="del">
          <ac:chgData name="George K Paulose" userId="31531b8090b2b550" providerId="LiveId" clId="{CAAA75EB-AFCB-4406-9257-D68DC037DD43}" dt="2024-10-06T14:22:39.010" v="976" actId="478"/>
          <ac:picMkLst>
            <pc:docMk/>
            <pc:sldMk cId="3794602087" sldId="360"/>
            <ac:picMk id="7" creationId="{65416177-1A6D-4BAE-9E10-83B9EC983302}"/>
          </ac:picMkLst>
        </pc:picChg>
        <pc:picChg chg="add mod">
          <ac:chgData name="George K Paulose" userId="31531b8090b2b550" providerId="LiveId" clId="{CAAA75EB-AFCB-4406-9257-D68DC037DD43}" dt="2024-10-06T14:23:56.988" v="991" actId="14100"/>
          <ac:picMkLst>
            <pc:docMk/>
            <pc:sldMk cId="3794602087" sldId="360"/>
            <ac:picMk id="8" creationId="{64C4620B-AB12-8400-4577-B5D2CB53F8C0}"/>
          </ac:picMkLst>
        </pc:picChg>
        <pc:picChg chg="add mod">
          <ac:chgData name="George K Paulose" userId="31531b8090b2b550" providerId="LiveId" clId="{CAAA75EB-AFCB-4406-9257-D68DC037DD43}" dt="2024-10-06T14:24:51.545" v="998" actId="1076"/>
          <ac:picMkLst>
            <pc:docMk/>
            <pc:sldMk cId="3794602087" sldId="360"/>
            <ac:picMk id="11" creationId="{9C821162-BEE3-00DE-5989-FE0EDF94E18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BF07FFDA-5A35-4F07-899A-96555C3FA39C}">
      <dgm:prSet phldrT="[Text]" custT="1"/>
      <dgm:spPr>
        <a:solidFill>
          <a:srgbClr val="00B0F0"/>
        </a:solidFill>
      </dgm:spPr>
      <dgm:t>
        <a:bodyPr/>
        <a:lstStyle/>
        <a:p>
          <a:r>
            <a:rPr lang="en-IN" sz="1100" b="1" dirty="0" err="1"/>
            <a:t>PatientID</a:t>
          </a:r>
          <a:endParaRPr lang="en-IN" sz="1100" dirty="0"/>
        </a:p>
      </dgm:t>
    </dgm:pt>
    <dgm:pt modelId="{8ABFEEA1-0405-4C29-835C-28334D672444}" type="parTrans" cxnId="{43E468CF-267F-45A9-BEE7-41E64173FB74}">
      <dgm:prSet/>
      <dgm:spPr/>
      <dgm:t>
        <a:bodyPr/>
        <a:lstStyle/>
        <a:p>
          <a:endParaRPr lang="en-IN"/>
        </a:p>
      </dgm:t>
    </dgm:pt>
    <dgm:pt modelId="{68B93A3A-BB32-4A36-9743-3945FD9A5D74}" type="sibTrans" cxnId="{43E468CF-267F-45A9-BEE7-41E64173FB74}">
      <dgm:prSet/>
      <dgm:spPr/>
      <dgm:t>
        <a:bodyPr/>
        <a:lstStyle/>
        <a:p>
          <a:endParaRPr lang="en-IN"/>
        </a:p>
      </dgm:t>
    </dgm:pt>
    <dgm:pt modelId="{626950A6-3B0F-4E23-B02D-F6670859039F}">
      <dgm:prSet phldrT="[Text]" custT="1"/>
      <dgm:spPr>
        <a:solidFill>
          <a:srgbClr val="00B0F0"/>
        </a:solidFill>
      </dgm:spPr>
      <dgm:t>
        <a:bodyPr/>
        <a:lstStyle/>
        <a:p>
          <a:r>
            <a:rPr lang="en-IN" sz="1100" dirty="0"/>
            <a:t>Age</a:t>
          </a:r>
        </a:p>
      </dgm:t>
    </dgm:pt>
    <dgm:pt modelId="{63A5CCB2-2699-4B5B-9873-90D1C45BAB34}" type="parTrans" cxnId="{C5064D38-4AEB-46EC-8D4B-88C840995D51}">
      <dgm:prSet/>
      <dgm:spPr/>
      <dgm:t>
        <a:bodyPr/>
        <a:lstStyle/>
        <a:p>
          <a:endParaRPr lang="en-IN"/>
        </a:p>
      </dgm:t>
    </dgm:pt>
    <dgm:pt modelId="{F2BDD51E-C7FC-4D99-931E-42915415AF65}" type="sibTrans" cxnId="{C5064D38-4AEB-46EC-8D4B-88C840995D51}">
      <dgm:prSet/>
      <dgm:spPr/>
      <dgm:t>
        <a:bodyPr/>
        <a:lstStyle/>
        <a:p>
          <a:endParaRPr lang="en-IN"/>
        </a:p>
      </dgm:t>
    </dgm:pt>
    <dgm:pt modelId="{7D56B536-BBAF-4678-B144-0527BC1C3726}">
      <dgm:prSet phldrT="[Text]" custT="1"/>
      <dgm:spPr>
        <a:solidFill>
          <a:srgbClr val="00B0F0"/>
        </a:solidFill>
      </dgm:spPr>
      <dgm:t>
        <a:bodyPr/>
        <a:lstStyle/>
        <a:p>
          <a:r>
            <a:rPr lang="en-IN" sz="1100" dirty="0"/>
            <a:t>Gender</a:t>
          </a:r>
        </a:p>
      </dgm:t>
    </dgm:pt>
    <dgm:pt modelId="{C7CFCAEC-6F5F-4E1B-9DB3-A2FA784D617F}" type="parTrans" cxnId="{AD5C62A7-F0AF-4A49-B662-B78624826145}">
      <dgm:prSet/>
      <dgm:spPr/>
      <dgm:t>
        <a:bodyPr/>
        <a:lstStyle/>
        <a:p>
          <a:endParaRPr lang="en-IN"/>
        </a:p>
      </dgm:t>
    </dgm:pt>
    <dgm:pt modelId="{9F5F17EF-A6EF-4691-85CA-F32F09A252E0}" type="sibTrans" cxnId="{AD5C62A7-F0AF-4A49-B662-B78624826145}">
      <dgm:prSet/>
      <dgm:spPr/>
      <dgm:t>
        <a:bodyPr/>
        <a:lstStyle/>
        <a:p>
          <a:endParaRPr lang="en-IN"/>
        </a:p>
      </dgm:t>
    </dgm:pt>
    <dgm:pt modelId="{8D83803F-FEE5-4915-AB7E-CBE18FE4CDDC}">
      <dgm:prSet phldrT="[Text]" custT="1"/>
      <dgm:spPr>
        <a:solidFill>
          <a:srgbClr val="00B0F0"/>
        </a:solidFill>
      </dgm:spPr>
      <dgm:t>
        <a:bodyPr/>
        <a:lstStyle/>
        <a:p>
          <a:r>
            <a:rPr lang="en-IN" sz="1100" dirty="0"/>
            <a:t>Ethnicity</a:t>
          </a:r>
        </a:p>
      </dgm:t>
    </dgm:pt>
    <dgm:pt modelId="{1580C4DD-77ED-499C-B364-6C93264E46F4}" type="parTrans" cxnId="{F89EE3E3-230B-46CE-B09E-FD5133012614}">
      <dgm:prSet/>
      <dgm:spPr/>
      <dgm:t>
        <a:bodyPr/>
        <a:lstStyle/>
        <a:p>
          <a:endParaRPr lang="en-IN"/>
        </a:p>
      </dgm:t>
    </dgm:pt>
    <dgm:pt modelId="{BE053B7F-BFF0-4931-A101-A5C8BED54AD6}" type="sibTrans" cxnId="{F89EE3E3-230B-46CE-B09E-FD5133012614}">
      <dgm:prSet/>
      <dgm:spPr/>
      <dgm:t>
        <a:bodyPr/>
        <a:lstStyle/>
        <a:p>
          <a:endParaRPr lang="en-IN"/>
        </a:p>
      </dgm:t>
    </dgm:pt>
    <dgm:pt modelId="{3285F811-8096-43ED-B25D-4D70F3742911}">
      <dgm:prSet phldrT="[Text]" custT="1"/>
      <dgm:spPr>
        <a:solidFill>
          <a:srgbClr val="00B0F0"/>
        </a:solidFill>
      </dgm:spPr>
      <dgm:t>
        <a:bodyPr/>
        <a:lstStyle/>
        <a:p>
          <a:r>
            <a:rPr lang="en-IN" sz="1100" dirty="0" err="1"/>
            <a:t>EducationLevel</a:t>
          </a:r>
          <a:endParaRPr lang="en-IN" sz="1100" dirty="0"/>
        </a:p>
      </dgm:t>
    </dgm:pt>
    <dgm:pt modelId="{400F0D69-4423-44AE-810D-E3C8543E6EE6}" type="parTrans" cxnId="{81B53EBE-5FC5-4DE0-BD75-CE0A4ABBF7D4}">
      <dgm:prSet/>
      <dgm:spPr/>
      <dgm:t>
        <a:bodyPr/>
        <a:lstStyle/>
        <a:p>
          <a:endParaRPr lang="en-IN"/>
        </a:p>
      </dgm:t>
    </dgm:pt>
    <dgm:pt modelId="{55486ECA-4116-4CE2-A158-B7CA07873B45}" type="sibTrans" cxnId="{81B53EBE-5FC5-4DE0-BD75-CE0A4ABBF7D4}">
      <dgm:prSet/>
      <dgm:spPr/>
      <dgm:t>
        <a:bodyPr/>
        <a:lstStyle/>
        <a:p>
          <a:endParaRPr lang="en-IN"/>
        </a:p>
      </dgm:t>
    </dgm:pt>
    <dgm:pt modelId="{5C8BD1E5-C5CE-4FEF-AF41-F4F8AC90978D}">
      <dgm:prSet phldrT="[Text]" custT="1"/>
      <dgm:spPr>
        <a:solidFill>
          <a:srgbClr val="00B0F0"/>
        </a:solidFill>
      </dgm:spPr>
      <dgm:t>
        <a:bodyPr/>
        <a:lstStyle/>
        <a:p>
          <a:r>
            <a:rPr lang="en-IN" sz="1200" dirty="0"/>
            <a:t>BMI</a:t>
          </a:r>
        </a:p>
      </dgm:t>
    </dgm:pt>
    <dgm:pt modelId="{7FB5CBD9-744F-4324-AC79-B4132054F5F2}" type="parTrans" cxnId="{2D309C0C-3F8E-49F8-85EC-D729048B554A}">
      <dgm:prSet/>
      <dgm:spPr/>
      <dgm:t>
        <a:bodyPr/>
        <a:lstStyle/>
        <a:p>
          <a:endParaRPr lang="en-IN"/>
        </a:p>
      </dgm:t>
    </dgm:pt>
    <dgm:pt modelId="{B6EC2F1E-C608-4098-B5E8-B0DE92F56CA8}" type="sibTrans" cxnId="{2D309C0C-3F8E-49F8-85EC-D729048B554A}">
      <dgm:prSet/>
      <dgm:spPr/>
      <dgm:t>
        <a:bodyPr/>
        <a:lstStyle/>
        <a:p>
          <a:endParaRPr lang="en-IN"/>
        </a:p>
      </dgm:t>
    </dgm:pt>
    <dgm:pt modelId="{DC3DC417-AEBD-4BC1-B472-69D4DE858C4C}">
      <dgm:prSet phldrT="[Text]" custT="1"/>
      <dgm:spPr>
        <a:solidFill>
          <a:srgbClr val="00B0F0"/>
        </a:solidFill>
      </dgm:spPr>
      <dgm:t>
        <a:bodyPr/>
        <a:lstStyle/>
        <a:p>
          <a:r>
            <a:rPr lang="en-IN" sz="1100" dirty="0"/>
            <a:t>Smoking</a:t>
          </a:r>
        </a:p>
      </dgm:t>
    </dgm:pt>
    <dgm:pt modelId="{B7B68FA6-CF8A-486E-9507-5E5B5205C9A8}" type="parTrans" cxnId="{0C92BB48-4364-4991-9252-BB28FF93FFFA}">
      <dgm:prSet/>
      <dgm:spPr/>
      <dgm:t>
        <a:bodyPr/>
        <a:lstStyle/>
        <a:p>
          <a:endParaRPr lang="en-IN"/>
        </a:p>
      </dgm:t>
    </dgm:pt>
    <dgm:pt modelId="{3A63E081-EB3C-4350-8598-58B8735878B6}" type="sibTrans" cxnId="{0C92BB48-4364-4991-9252-BB28FF93FFFA}">
      <dgm:prSet/>
      <dgm:spPr/>
      <dgm:t>
        <a:bodyPr/>
        <a:lstStyle/>
        <a:p>
          <a:endParaRPr lang="en-IN"/>
        </a:p>
      </dgm:t>
    </dgm:pt>
    <dgm:pt modelId="{1FD99C8A-8BDC-470F-AC6E-21936477D762}">
      <dgm:prSet phldrT="[Text]" custT="1"/>
      <dgm:spPr>
        <a:solidFill>
          <a:srgbClr val="00B0F0"/>
        </a:solidFill>
      </dgm:spPr>
      <dgm:t>
        <a:bodyPr/>
        <a:lstStyle/>
        <a:p>
          <a:r>
            <a:rPr lang="en-IN" sz="1200" dirty="0" err="1"/>
            <a:t>PhysicalActivity</a:t>
          </a:r>
          <a:endParaRPr lang="en-IN" sz="1200" dirty="0"/>
        </a:p>
      </dgm:t>
    </dgm:pt>
    <dgm:pt modelId="{04D11072-7553-445D-A0F4-BFBFBB30E01A}" type="parTrans" cxnId="{30EF16C5-6C69-43F6-B4E2-246038758467}">
      <dgm:prSet/>
      <dgm:spPr/>
      <dgm:t>
        <a:bodyPr/>
        <a:lstStyle/>
        <a:p>
          <a:endParaRPr lang="en-IN"/>
        </a:p>
      </dgm:t>
    </dgm:pt>
    <dgm:pt modelId="{D059F56D-D2CC-4FA4-A065-E221D02107A1}" type="sibTrans" cxnId="{30EF16C5-6C69-43F6-B4E2-246038758467}">
      <dgm:prSet/>
      <dgm:spPr/>
      <dgm:t>
        <a:bodyPr/>
        <a:lstStyle/>
        <a:p>
          <a:endParaRPr lang="en-IN"/>
        </a:p>
      </dgm:t>
    </dgm:pt>
    <dgm:pt modelId="{C1CFB317-CABD-44C1-95F3-330632E31CCD}">
      <dgm:prSet phldrT="[Text]" custT="1"/>
      <dgm:spPr>
        <a:solidFill>
          <a:srgbClr val="00B0F0"/>
        </a:solidFill>
      </dgm:spPr>
      <dgm:t>
        <a:bodyPr/>
        <a:lstStyle/>
        <a:p>
          <a:r>
            <a:rPr lang="en-IN" sz="1100" dirty="0" err="1"/>
            <a:t>DietQuality</a:t>
          </a:r>
          <a:endParaRPr lang="en-IN" sz="1100" dirty="0"/>
        </a:p>
      </dgm:t>
    </dgm:pt>
    <dgm:pt modelId="{0D102BF9-6B8A-44DF-BADB-28A10ADDEFDF}" type="parTrans" cxnId="{28B44244-CBFD-4F51-970B-BD121C59F828}">
      <dgm:prSet/>
      <dgm:spPr/>
      <dgm:t>
        <a:bodyPr/>
        <a:lstStyle/>
        <a:p>
          <a:endParaRPr lang="en-IN"/>
        </a:p>
      </dgm:t>
    </dgm:pt>
    <dgm:pt modelId="{C8C6A315-3A05-4CF3-902B-70E49BDFAAEC}" type="sibTrans" cxnId="{28B44244-CBFD-4F51-970B-BD121C59F828}">
      <dgm:prSet/>
      <dgm:spPr/>
      <dgm:t>
        <a:bodyPr/>
        <a:lstStyle/>
        <a:p>
          <a:endParaRPr lang="en-IN"/>
        </a:p>
      </dgm:t>
    </dgm:pt>
    <dgm:pt modelId="{16FF02EC-32AC-43CA-B94E-14A9F70F5548}">
      <dgm:prSet phldrT="[Text]" custT="1"/>
      <dgm:spPr>
        <a:solidFill>
          <a:srgbClr val="00B0F0"/>
        </a:solidFill>
      </dgm:spPr>
      <dgm:t>
        <a:bodyPr/>
        <a:lstStyle/>
        <a:p>
          <a:r>
            <a:rPr lang="en-IN" sz="1100" dirty="0" err="1"/>
            <a:t>SleepQuality</a:t>
          </a:r>
          <a:endParaRPr lang="en-IN" sz="1100" dirty="0"/>
        </a:p>
      </dgm:t>
    </dgm:pt>
    <dgm:pt modelId="{0E83327B-F855-4CD0-9DCA-D205C2C9F597}" type="parTrans" cxnId="{F90C8364-49C5-435A-9CEB-7FDACB65ADB7}">
      <dgm:prSet/>
      <dgm:spPr/>
      <dgm:t>
        <a:bodyPr/>
        <a:lstStyle/>
        <a:p>
          <a:endParaRPr lang="en-IN"/>
        </a:p>
      </dgm:t>
    </dgm:pt>
    <dgm:pt modelId="{4FA6106C-8F94-4D02-98BD-916EC865F0B5}" type="sibTrans" cxnId="{F90C8364-49C5-435A-9CEB-7FDACB65ADB7}">
      <dgm:prSet/>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 modelId="{8F9F3427-CBD1-438C-9320-3B44CEE78EBF}" type="pres">
      <dgm:prSet presAssocID="{BF07FFDA-5A35-4F07-899A-96555C3FA39C}" presName="parentLin" presStyleCnt="0"/>
      <dgm:spPr/>
    </dgm:pt>
    <dgm:pt modelId="{F6343913-491F-4DD5-86DA-386AF323D6C8}" type="pres">
      <dgm:prSet presAssocID="{BF07FFDA-5A35-4F07-899A-96555C3FA39C}" presName="parentLeftMargin" presStyleLbl="node1" presStyleIdx="0" presStyleCnt="10"/>
      <dgm:spPr/>
    </dgm:pt>
    <dgm:pt modelId="{98125543-4AD6-498B-8D0E-78F9DE583F3E}" type="pres">
      <dgm:prSet presAssocID="{BF07FFDA-5A35-4F07-899A-96555C3FA39C}" presName="parentText" presStyleLbl="node1" presStyleIdx="0" presStyleCnt="10">
        <dgm:presLayoutVars>
          <dgm:chMax val="0"/>
          <dgm:bulletEnabled val="1"/>
        </dgm:presLayoutVars>
      </dgm:prSet>
      <dgm:spPr/>
    </dgm:pt>
    <dgm:pt modelId="{F93D58CD-6A85-4DA0-9C83-35578653DBC0}" type="pres">
      <dgm:prSet presAssocID="{BF07FFDA-5A35-4F07-899A-96555C3FA39C}" presName="negativeSpace" presStyleCnt="0"/>
      <dgm:spPr/>
    </dgm:pt>
    <dgm:pt modelId="{32B03E15-259A-4BFB-B3BA-8A04471E21C5}" type="pres">
      <dgm:prSet presAssocID="{BF07FFDA-5A35-4F07-899A-96555C3FA39C}" presName="childText" presStyleLbl="conFgAcc1" presStyleIdx="0" presStyleCnt="10">
        <dgm:presLayoutVars>
          <dgm:bulletEnabled val="1"/>
        </dgm:presLayoutVars>
      </dgm:prSet>
      <dgm:spPr/>
    </dgm:pt>
    <dgm:pt modelId="{9B26F38B-F8EF-46FF-973F-F85E0EA5356D}" type="pres">
      <dgm:prSet presAssocID="{68B93A3A-BB32-4A36-9743-3945FD9A5D74}" presName="spaceBetweenRectangles" presStyleCnt="0"/>
      <dgm:spPr/>
    </dgm:pt>
    <dgm:pt modelId="{24DC2083-DAB8-401D-A350-4F851F2D701D}" type="pres">
      <dgm:prSet presAssocID="{626950A6-3B0F-4E23-B02D-F6670859039F}" presName="parentLin" presStyleCnt="0"/>
      <dgm:spPr/>
    </dgm:pt>
    <dgm:pt modelId="{5031E478-B58D-43D2-889A-558C0B66B824}" type="pres">
      <dgm:prSet presAssocID="{626950A6-3B0F-4E23-B02D-F6670859039F}" presName="parentLeftMargin" presStyleLbl="node1" presStyleIdx="0" presStyleCnt="10"/>
      <dgm:spPr/>
    </dgm:pt>
    <dgm:pt modelId="{B29C745B-1C91-4699-87AD-FFACDDA86800}" type="pres">
      <dgm:prSet presAssocID="{626950A6-3B0F-4E23-B02D-F6670859039F}" presName="parentText" presStyleLbl="node1" presStyleIdx="1" presStyleCnt="10">
        <dgm:presLayoutVars>
          <dgm:chMax val="0"/>
          <dgm:bulletEnabled val="1"/>
        </dgm:presLayoutVars>
      </dgm:prSet>
      <dgm:spPr/>
    </dgm:pt>
    <dgm:pt modelId="{75E6E956-D6BA-413F-8701-AEB8C4404A82}" type="pres">
      <dgm:prSet presAssocID="{626950A6-3B0F-4E23-B02D-F6670859039F}" presName="negativeSpace" presStyleCnt="0"/>
      <dgm:spPr/>
    </dgm:pt>
    <dgm:pt modelId="{020AF5BD-55BC-4728-8042-0D4C90CDFA28}" type="pres">
      <dgm:prSet presAssocID="{626950A6-3B0F-4E23-B02D-F6670859039F}" presName="childText" presStyleLbl="conFgAcc1" presStyleIdx="1" presStyleCnt="10">
        <dgm:presLayoutVars>
          <dgm:bulletEnabled val="1"/>
        </dgm:presLayoutVars>
      </dgm:prSet>
      <dgm:spPr/>
    </dgm:pt>
    <dgm:pt modelId="{29EC2482-158A-46ED-B5AA-03D240D0C973}" type="pres">
      <dgm:prSet presAssocID="{F2BDD51E-C7FC-4D99-931E-42915415AF65}" presName="spaceBetweenRectangles" presStyleCnt="0"/>
      <dgm:spPr/>
    </dgm:pt>
    <dgm:pt modelId="{81A5AD12-D594-4D13-8DFC-9DFA45F2F83A}" type="pres">
      <dgm:prSet presAssocID="{7D56B536-BBAF-4678-B144-0527BC1C3726}" presName="parentLin" presStyleCnt="0"/>
      <dgm:spPr/>
    </dgm:pt>
    <dgm:pt modelId="{1D65B470-D91C-409E-B45B-5C77A3D2D4D6}" type="pres">
      <dgm:prSet presAssocID="{7D56B536-BBAF-4678-B144-0527BC1C3726}" presName="parentLeftMargin" presStyleLbl="node1" presStyleIdx="1" presStyleCnt="10"/>
      <dgm:spPr/>
    </dgm:pt>
    <dgm:pt modelId="{C72ED874-71FE-4F64-B0CD-EADF521140B5}" type="pres">
      <dgm:prSet presAssocID="{7D56B536-BBAF-4678-B144-0527BC1C3726}" presName="parentText" presStyleLbl="node1" presStyleIdx="2" presStyleCnt="10">
        <dgm:presLayoutVars>
          <dgm:chMax val="0"/>
          <dgm:bulletEnabled val="1"/>
        </dgm:presLayoutVars>
      </dgm:prSet>
      <dgm:spPr/>
    </dgm:pt>
    <dgm:pt modelId="{E7A3A933-C59C-49C5-96EF-8D9B7B546C50}" type="pres">
      <dgm:prSet presAssocID="{7D56B536-BBAF-4678-B144-0527BC1C3726}" presName="negativeSpace" presStyleCnt="0"/>
      <dgm:spPr/>
    </dgm:pt>
    <dgm:pt modelId="{0BF4D74D-9495-43AB-9F10-62CAC2F7244C}" type="pres">
      <dgm:prSet presAssocID="{7D56B536-BBAF-4678-B144-0527BC1C3726}" presName="childText" presStyleLbl="conFgAcc1" presStyleIdx="2" presStyleCnt="10">
        <dgm:presLayoutVars>
          <dgm:bulletEnabled val="1"/>
        </dgm:presLayoutVars>
      </dgm:prSet>
      <dgm:spPr/>
    </dgm:pt>
    <dgm:pt modelId="{83796536-2669-4F8E-81D7-AE1F37265D6A}" type="pres">
      <dgm:prSet presAssocID="{9F5F17EF-A6EF-4691-85CA-F32F09A252E0}" presName="spaceBetweenRectangles" presStyleCnt="0"/>
      <dgm:spPr/>
    </dgm:pt>
    <dgm:pt modelId="{522581E6-A480-4762-84FB-ADD098CCAD3B}" type="pres">
      <dgm:prSet presAssocID="{8D83803F-FEE5-4915-AB7E-CBE18FE4CDDC}" presName="parentLin" presStyleCnt="0"/>
      <dgm:spPr/>
    </dgm:pt>
    <dgm:pt modelId="{AE9881B2-1C0C-4CCC-B1D5-72517CDD498B}" type="pres">
      <dgm:prSet presAssocID="{8D83803F-FEE5-4915-AB7E-CBE18FE4CDDC}" presName="parentLeftMargin" presStyleLbl="node1" presStyleIdx="2" presStyleCnt="10"/>
      <dgm:spPr/>
    </dgm:pt>
    <dgm:pt modelId="{4D8A4B47-9F09-4E9E-88B6-A036CA35FB96}" type="pres">
      <dgm:prSet presAssocID="{8D83803F-FEE5-4915-AB7E-CBE18FE4CDDC}" presName="parentText" presStyleLbl="node1" presStyleIdx="3" presStyleCnt="10">
        <dgm:presLayoutVars>
          <dgm:chMax val="0"/>
          <dgm:bulletEnabled val="1"/>
        </dgm:presLayoutVars>
      </dgm:prSet>
      <dgm:spPr/>
    </dgm:pt>
    <dgm:pt modelId="{9DDA9CFB-E34D-4C41-8B4D-FF1916AD92A0}" type="pres">
      <dgm:prSet presAssocID="{8D83803F-FEE5-4915-AB7E-CBE18FE4CDDC}" presName="negativeSpace" presStyleCnt="0"/>
      <dgm:spPr/>
    </dgm:pt>
    <dgm:pt modelId="{08F73D20-D947-442F-A913-E3CFCD9709F9}" type="pres">
      <dgm:prSet presAssocID="{8D83803F-FEE5-4915-AB7E-CBE18FE4CDDC}" presName="childText" presStyleLbl="conFgAcc1" presStyleIdx="3" presStyleCnt="10">
        <dgm:presLayoutVars>
          <dgm:bulletEnabled val="1"/>
        </dgm:presLayoutVars>
      </dgm:prSet>
      <dgm:spPr/>
    </dgm:pt>
    <dgm:pt modelId="{D79826B8-0B28-4AA6-887A-FC709837EE76}" type="pres">
      <dgm:prSet presAssocID="{BE053B7F-BFF0-4931-A101-A5C8BED54AD6}" presName="spaceBetweenRectangles" presStyleCnt="0"/>
      <dgm:spPr/>
    </dgm:pt>
    <dgm:pt modelId="{657E916B-11FF-4D8D-A1A4-0B5365B9742B}" type="pres">
      <dgm:prSet presAssocID="{3285F811-8096-43ED-B25D-4D70F3742911}" presName="parentLin" presStyleCnt="0"/>
      <dgm:spPr/>
    </dgm:pt>
    <dgm:pt modelId="{E2E49799-8DAE-4FB7-8FC0-604B17AD1284}" type="pres">
      <dgm:prSet presAssocID="{3285F811-8096-43ED-B25D-4D70F3742911}" presName="parentLeftMargin" presStyleLbl="node1" presStyleIdx="3" presStyleCnt="10"/>
      <dgm:spPr/>
    </dgm:pt>
    <dgm:pt modelId="{E90F2AB0-0ABD-4544-AC6E-0392ED7C6A42}" type="pres">
      <dgm:prSet presAssocID="{3285F811-8096-43ED-B25D-4D70F3742911}" presName="parentText" presStyleLbl="node1" presStyleIdx="4" presStyleCnt="10">
        <dgm:presLayoutVars>
          <dgm:chMax val="0"/>
          <dgm:bulletEnabled val="1"/>
        </dgm:presLayoutVars>
      </dgm:prSet>
      <dgm:spPr/>
    </dgm:pt>
    <dgm:pt modelId="{F6DE0208-5654-4ADF-A169-013E81DCB524}" type="pres">
      <dgm:prSet presAssocID="{3285F811-8096-43ED-B25D-4D70F3742911}" presName="negativeSpace" presStyleCnt="0"/>
      <dgm:spPr/>
    </dgm:pt>
    <dgm:pt modelId="{7ABC27E5-DCFB-4C15-99E2-5DB1AF36CC30}" type="pres">
      <dgm:prSet presAssocID="{3285F811-8096-43ED-B25D-4D70F3742911}" presName="childText" presStyleLbl="conFgAcc1" presStyleIdx="4" presStyleCnt="10">
        <dgm:presLayoutVars>
          <dgm:bulletEnabled val="1"/>
        </dgm:presLayoutVars>
      </dgm:prSet>
      <dgm:spPr/>
    </dgm:pt>
    <dgm:pt modelId="{6C4EABB3-E343-4C70-97F2-48C21F5814AA}" type="pres">
      <dgm:prSet presAssocID="{55486ECA-4116-4CE2-A158-B7CA07873B45}" presName="spaceBetweenRectangles" presStyleCnt="0"/>
      <dgm:spPr/>
    </dgm:pt>
    <dgm:pt modelId="{903A65AA-DD02-4046-9098-94A7BE833075}" type="pres">
      <dgm:prSet presAssocID="{5C8BD1E5-C5CE-4FEF-AF41-F4F8AC90978D}" presName="parentLin" presStyleCnt="0"/>
      <dgm:spPr/>
    </dgm:pt>
    <dgm:pt modelId="{3A251B60-B145-496A-8AE2-F57A7A29A348}" type="pres">
      <dgm:prSet presAssocID="{5C8BD1E5-C5CE-4FEF-AF41-F4F8AC90978D}" presName="parentLeftMargin" presStyleLbl="node1" presStyleIdx="4" presStyleCnt="10"/>
      <dgm:spPr/>
    </dgm:pt>
    <dgm:pt modelId="{CD941FD5-F61A-4F99-816C-4D51E8BF9925}" type="pres">
      <dgm:prSet presAssocID="{5C8BD1E5-C5CE-4FEF-AF41-F4F8AC90978D}" presName="parentText" presStyleLbl="node1" presStyleIdx="5" presStyleCnt="10">
        <dgm:presLayoutVars>
          <dgm:chMax val="0"/>
          <dgm:bulletEnabled val="1"/>
        </dgm:presLayoutVars>
      </dgm:prSet>
      <dgm:spPr/>
    </dgm:pt>
    <dgm:pt modelId="{89461D88-2409-4ACD-9E00-8D72908EC914}" type="pres">
      <dgm:prSet presAssocID="{5C8BD1E5-C5CE-4FEF-AF41-F4F8AC90978D}" presName="negativeSpace" presStyleCnt="0"/>
      <dgm:spPr/>
    </dgm:pt>
    <dgm:pt modelId="{EEAC6A30-EDD9-4618-94E2-FFFB3057B1BA}" type="pres">
      <dgm:prSet presAssocID="{5C8BD1E5-C5CE-4FEF-AF41-F4F8AC90978D}" presName="childText" presStyleLbl="conFgAcc1" presStyleIdx="5" presStyleCnt="10">
        <dgm:presLayoutVars>
          <dgm:bulletEnabled val="1"/>
        </dgm:presLayoutVars>
      </dgm:prSet>
      <dgm:spPr/>
    </dgm:pt>
    <dgm:pt modelId="{784EC9D5-081A-471D-997C-0BE978510321}" type="pres">
      <dgm:prSet presAssocID="{B6EC2F1E-C608-4098-B5E8-B0DE92F56CA8}" presName="spaceBetweenRectangles" presStyleCnt="0"/>
      <dgm:spPr/>
    </dgm:pt>
    <dgm:pt modelId="{AF8A74BF-A66B-4D70-BD62-B85BD567BA56}" type="pres">
      <dgm:prSet presAssocID="{DC3DC417-AEBD-4BC1-B472-69D4DE858C4C}" presName="parentLin" presStyleCnt="0"/>
      <dgm:spPr/>
    </dgm:pt>
    <dgm:pt modelId="{DE89587C-D42E-4FA8-A37C-0019AAA3F8EB}" type="pres">
      <dgm:prSet presAssocID="{DC3DC417-AEBD-4BC1-B472-69D4DE858C4C}" presName="parentLeftMargin" presStyleLbl="node1" presStyleIdx="5" presStyleCnt="10"/>
      <dgm:spPr/>
    </dgm:pt>
    <dgm:pt modelId="{0AAF1FA9-EBDE-46F4-A016-55912ED2F8D2}" type="pres">
      <dgm:prSet presAssocID="{DC3DC417-AEBD-4BC1-B472-69D4DE858C4C}" presName="parentText" presStyleLbl="node1" presStyleIdx="6" presStyleCnt="10">
        <dgm:presLayoutVars>
          <dgm:chMax val="0"/>
          <dgm:bulletEnabled val="1"/>
        </dgm:presLayoutVars>
      </dgm:prSet>
      <dgm:spPr/>
    </dgm:pt>
    <dgm:pt modelId="{A9B17F3A-A023-425E-940A-3630F243EC96}" type="pres">
      <dgm:prSet presAssocID="{DC3DC417-AEBD-4BC1-B472-69D4DE858C4C}" presName="negativeSpace" presStyleCnt="0"/>
      <dgm:spPr/>
    </dgm:pt>
    <dgm:pt modelId="{B15365F1-8867-4FCC-B8BC-9712C3343FE0}" type="pres">
      <dgm:prSet presAssocID="{DC3DC417-AEBD-4BC1-B472-69D4DE858C4C}" presName="childText" presStyleLbl="conFgAcc1" presStyleIdx="6" presStyleCnt="10">
        <dgm:presLayoutVars>
          <dgm:bulletEnabled val="1"/>
        </dgm:presLayoutVars>
      </dgm:prSet>
      <dgm:spPr/>
    </dgm:pt>
    <dgm:pt modelId="{DFB36E1B-6845-47AB-AA36-07A03E16FF0F}" type="pres">
      <dgm:prSet presAssocID="{3A63E081-EB3C-4350-8598-58B8735878B6}" presName="spaceBetweenRectangles" presStyleCnt="0"/>
      <dgm:spPr/>
    </dgm:pt>
    <dgm:pt modelId="{3F492109-B60A-4A9E-AF89-682D7712405F}" type="pres">
      <dgm:prSet presAssocID="{1FD99C8A-8BDC-470F-AC6E-21936477D762}" presName="parentLin" presStyleCnt="0"/>
      <dgm:spPr/>
    </dgm:pt>
    <dgm:pt modelId="{BC24D91D-2691-4896-887F-512F6AC469CD}" type="pres">
      <dgm:prSet presAssocID="{1FD99C8A-8BDC-470F-AC6E-21936477D762}" presName="parentLeftMargin" presStyleLbl="node1" presStyleIdx="6" presStyleCnt="10"/>
      <dgm:spPr/>
    </dgm:pt>
    <dgm:pt modelId="{1DD6CB66-C1AC-49E7-B0F2-8B35CCBA07F4}" type="pres">
      <dgm:prSet presAssocID="{1FD99C8A-8BDC-470F-AC6E-21936477D762}" presName="parentText" presStyleLbl="node1" presStyleIdx="7" presStyleCnt="10">
        <dgm:presLayoutVars>
          <dgm:chMax val="0"/>
          <dgm:bulletEnabled val="1"/>
        </dgm:presLayoutVars>
      </dgm:prSet>
      <dgm:spPr/>
    </dgm:pt>
    <dgm:pt modelId="{88EB099E-637C-43C5-9066-59EA767CE26A}" type="pres">
      <dgm:prSet presAssocID="{1FD99C8A-8BDC-470F-AC6E-21936477D762}" presName="negativeSpace" presStyleCnt="0"/>
      <dgm:spPr/>
    </dgm:pt>
    <dgm:pt modelId="{9F431ED3-8384-4378-AA9B-B4C606ECBB6B}" type="pres">
      <dgm:prSet presAssocID="{1FD99C8A-8BDC-470F-AC6E-21936477D762}" presName="childText" presStyleLbl="conFgAcc1" presStyleIdx="7" presStyleCnt="10">
        <dgm:presLayoutVars>
          <dgm:bulletEnabled val="1"/>
        </dgm:presLayoutVars>
      </dgm:prSet>
      <dgm:spPr/>
    </dgm:pt>
    <dgm:pt modelId="{8894B751-23EC-44AD-AEBD-43846E5C15BA}" type="pres">
      <dgm:prSet presAssocID="{D059F56D-D2CC-4FA4-A065-E221D02107A1}" presName="spaceBetweenRectangles" presStyleCnt="0"/>
      <dgm:spPr/>
    </dgm:pt>
    <dgm:pt modelId="{25C3088B-6B1A-438F-9B3E-DE2E1EA26BAB}" type="pres">
      <dgm:prSet presAssocID="{C1CFB317-CABD-44C1-95F3-330632E31CCD}" presName="parentLin" presStyleCnt="0"/>
      <dgm:spPr/>
    </dgm:pt>
    <dgm:pt modelId="{B445266F-44B7-4860-BC05-95535F4F605E}" type="pres">
      <dgm:prSet presAssocID="{C1CFB317-CABD-44C1-95F3-330632E31CCD}" presName="parentLeftMargin" presStyleLbl="node1" presStyleIdx="7" presStyleCnt="10"/>
      <dgm:spPr/>
    </dgm:pt>
    <dgm:pt modelId="{F9457A08-88AA-4CCB-BA40-257451DA3803}" type="pres">
      <dgm:prSet presAssocID="{C1CFB317-CABD-44C1-95F3-330632E31CCD}" presName="parentText" presStyleLbl="node1" presStyleIdx="8" presStyleCnt="10">
        <dgm:presLayoutVars>
          <dgm:chMax val="0"/>
          <dgm:bulletEnabled val="1"/>
        </dgm:presLayoutVars>
      </dgm:prSet>
      <dgm:spPr/>
    </dgm:pt>
    <dgm:pt modelId="{6087D7D3-0AA9-4AD8-8CB6-C3FCECE95D41}" type="pres">
      <dgm:prSet presAssocID="{C1CFB317-CABD-44C1-95F3-330632E31CCD}" presName="negativeSpace" presStyleCnt="0"/>
      <dgm:spPr/>
    </dgm:pt>
    <dgm:pt modelId="{E34EAD65-95DD-472A-9F4F-899156F55CB1}" type="pres">
      <dgm:prSet presAssocID="{C1CFB317-CABD-44C1-95F3-330632E31CCD}" presName="childText" presStyleLbl="conFgAcc1" presStyleIdx="8" presStyleCnt="10">
        <dgm:presLayoutVars>
          <dgm:bulletEnabled val="1"/>
        </dgm:presLayoutVars>
      </dgm:prSet>
      <dgm:spPr/>
    </dgm:pt>
    <dgm:pt modelId="{2D74F7C5-F90A-4BE4-95A5-2846383CB27F}" type="pres">
      <dgm:prSet presAssocID="{C8C6A315-3A05-4CF3-902B-70E49BDFAAEC}" presName="spaceBetweenRectangles" presStyleCnt="0"/>
      <dgm:spPr/>
    </dgm:pt>
    <dgm:pt modelId="{3E2832DE-D0F6-44A9-A96A-F484545B7BA5}" type="pres">
      <dgm:prSet presAssocID="{16FF02EC-32AC-43CA-B94E-14A9F70F5548}" presName="parentLin" presStyleCnt="0"/>
      <dgm:spPr/>
    </dgm:pt>
    <dgm:pt modelId="{5503F65E-0208-4EC8-9595-86D0E84658A9}" type="pres">
      <dgm:prSet presAssocID="{16FF02EC-32AC-43CA-B94E-14A9F70F5548}" presName="parentLeftMargin" presStyleLbl="node1" presStyleIdx="8" presStyleCnt="10"/>
      <dgm:spPr/>
    </dgm:pt>
    <dgm:pt modelId="{1C353060-94A3-4C55-B4D7-F971D989E7CE}" type="pres">
      <dgm:prSet presAssocID="{16FF02EC-32AC-43CA-B94E-14A9F70F5548}" presName="parentText" presStyleLbl="node1" presStyleIdx="9" presStyleCnt="10">
        <dgm:presLayoutVars>
          <dgm:chMax val="0"/>
          <dgm:bulletEnabled val="1"/>
        </dgm:presLayoutVars>
      </dgm:prSet>
      <dgm:spPr/>
    </dgm:pt>
    <dgm:pt modelId="{399183BE-8EA7-401A-A2C9-AA8FB902D18F}" type="pres">
      <dgm:prSet presAssocID="{16FF02EC-32AC-43CA-B94E-14A9F70F5548}" presName="negativeSpace" presStyleCnt="0"/>
      <dgm:spPr/>
    </dgm:pt>
    <dgm:pt modelId="{B1B088C1-FB94-4461-A9A5-83D3B884C315}" type="pres">
      <dgm:prSet presAssocID="{16FF02EC-32AC-43CA-B94E-14A9F70F5548}" presName="childText" presStyleLbl="conFgAcc1" presStyleIdx="9" presStyleCnt="10">
        <dgm:presLayoutVars>
          <dgm:bulletEnabled val="1"/>
        </dgm:presLayoutVars>
      </dgm:prSet>
      <dgm:spPr/>
    </dgm:pt>
  </dgm:ptLst>
  <dgm:cxnLst>
    <dgm:cxn modelId="{318C0902-E5CD-4F20-8B8D-0E3EA51F0849}" type="presOf" srcId="{8D83803F-FEE5-4915-AB7E-CBE18FE4CDDC}" destId="{4D8A4B47-9F09-4E9E-88B6-A036CA35FB96}" srcOrd="1" destOrd="0" presId="urn:microsoft.com/office/officeart/2005/8/layout/list1"/>
    <dgm:cxn modelId="{D786E906-73E4-482D-A61A-A447E879B23E}" type="presOf" srcId="{626950A6-3B0F-4E23-B02D-F6670859039F}" destId="{5031E478-B58D-43D2-889A-558C0B66B824}" srcOrd="0" destOrd="0" presId="urn:microsoft.com/office/officeart/2005/8/layout/list1"/>
    <dgm:cxn modelId="{2D309C0C-3F8E-49F8-85EC-D729048B554A}" srcId="{9A115511-4C07-425E-8610-379E65CAE27C}" destId="{5C8BD1E5-C5CE-4FEF-AF41-F4F8AC90978D}" srcOrd="5" destOrd="0" parTransId="{7FB5CBD9-744F-4324-AC79-B4132054F5F2}" sibTransId="{B6EC2F1E-C608-4098-B5E8-B0DE92F56CA8}"/>
    <dgm:cxn modelId="{7533F911-9158-4FC4-AB10-9475413E1F2C}" type="presOf" srcId="{9A115511-4C07-425E-8610-379E65CAE27C}" destId="{5B9AF590-6A41-45EC-8468-1E94C0C1A4D8}" srcOrd="0" destOrd="0" presId="urn:microsoft.com/office/officeart/2005/8/layout/list1"/>
    <dgm:cxn modelId="{B216E212-0DBB-4E8C-9235-81FA5C8179DF}" type="presOf" srcId="{5C8BD1E5-C5CE-4FEF-AF41-F4F8AC90978D}" destId="{3A251B60-B145-496A-8AE2-F57A7A29A348}" srcOrd="0" destOrd="0" presId="urn:microsoft.com/office/officeart/2005/8/layout/list1"/>
    <dgm:cxn modelId="{891E3115-0486-49DF-B8C7-73D61DE73B17}" type="presOf" srcId="{7D56B536-BBAF-4678-B144-0527BC1C3726}" destId="{C72ED874-71FE-4F64-B0CD-EADF521140B5}" srcOrd="1" destOrd="0" presId="urn:microsoft.com/office/officeart/2005/8/layout/list1"/>
    <dgm:cxn modelId="{CA37F51A-62B5-49E5-A764-08A15B230A71}" type="presOf" srcId="{BF07FFDA-5A35-4F07-899A-96555C3FA39C}" destId="{F6343913-491F-4DD5-86DA-386AF323D6C8}" srcOrd="0" destOrd="0" presId="urn:microsoft.com/office/officeart/2005/8/layout/list1"/>
    <dgm:cxn modelId="{4D1DD824-F0B6-4FF3-8AFF-A3F81A8D51B7}" type="presOf" srcId="{8D83803F-FEE5-4915-AB7E-CBE18FE4CDDC}" destId="{AE9881B2-1C0C-4CCC-B1D5-72517CDD498B}" srcOrd="0" destOrd="0" presId="urn:microsoft.com/office/officeart/2005/8/layout/list1"/>
    <dgm:cxn modelId="{1A7C392C-CFFB-4D8F-B1E5-01DFB67B26EE}" type="presOf" srcId="{1FD99C8A-8BDC-470F-AC6E-21936477D762}" destId="{BC24D91D-2691-4896-887F-512F6AC469CD}" srcOrd="0" destOrd="0" presId="urn:microsoft.com/office/officeart/2005/8/layout/list1"/>
    <dgm:cxn modelId="{C5064D38-4AEB-46EC-8D4B-88C840995D51}" srcId="{9A115511-4C07-425E-8610-379E65CAE27C}" destId="{626950A6-3B0F-4E23-B02D-F6670859039F}" srcOrd="1" destOrd="0" parTransId="{63A5CCB2-2699-4B5B-9873-90D1C45BAB34}" sibTransId="{F2BDD51E-C7FC-4D99-931E-42915415AF65}"/>
    <dgm:cxn modelId="{28B44244-CBFD-4F51-970B-BD121C59F828}" srcId="{9A115511-4C07-425E-8610-379E65CAE27C}" destId="{C1CFB317-CABD-44C1-95F3-330632E31CCD}" srcOrd="8" destOrd="0" parTransId="{0D102BF9-6B8A-44DF-BADB-28A10ADDEFDF}" sibTransId="{C8C6A315-3A05-4CF3-902B-70E49BDFAAEC}"/>
    <dgm:cxn modelId="{F90C8364-49C5-435A-9CEB-7FDACB65ADB7}" srcId="{9A115511-4C07-425E-8610-379E65CAE27C}" destId="{16FF02EC-32AC-43CA-B94E-14A9F70F5548}" srcOrd="9" destOrd="0" parTransId="{0E83327B-F855-4CD0-9DCA-D205C2C9F597}" sibTransId="{4FA6106C-8F94-4D02-98BD-916EC865F0B5}"/>
    <dgm:cxn modelId="{F9A82D47-C6D1-455B-BCBC-015E1011BE75}" type="presOf" srcId="{DC3DC417-AEBD-4BC1-B472-69D4DE858C4C}" destId="{0AAF1FA9-EBDE-46F4-A016-55912ED2F8D2}" srcOrd="1" destOrd="0" presId="urn:microsoft.com/office/officeart/2005/8/layout/list1"/>
    <dgm:cxn modelId="{0C92BB48-4364-4991-9252-BB28FF93FFFA}" srcId="{9A115511-4C07-425E-8610-379E65CAE27C}" destId="{DC3DC417-AEBD-4BC1-B472-69D4DE858C4C}" srcOrd="6" destOrd="0" parTransId="{B7B68FA6-CF8A-486E-9507-5E5B5205C9A8}" sibTransId="{3A63E081-EB3C-4350-8598-58B8735878B6}"/>
    <dgm:cxn modelId="{C7944555-0934-4523-8490-4364AE2D2861}" type="presOf" srcId="{16FF02EC-32AC-43CA-B94E-14A9F70F5548}" destId="{1C353060-94A3-4C55-B4D7-F971D989E7CE}" srcOrd="1" destOrd="0" presId="urn:microsoft.com/office/officeart/2005/8/layout/list1"/>
    <dgm:cxn modelId="{DE4CD97D-81FA-413B-9ABE-977E4D2DF589}" type="presOf" srcId="{16FF02EC-32AC-43CA-B94E-14A9F70F5548}" destId="{5503F65E-0208-4EC8-9595-86D0E84658A9}" srcOrd="0" destOrd="0" presId="urn:microsoft.com/office/officeart/2005/8/layout/list1"/>
    <dgm:cxn modelId="{BD08528B-115E-4338-AA8E-91C286E16E80}" type="presOf" srcId="{7D56B536-BBAF-4678-B144-0527BC1C3726}" destId="{1D65B470-D91C-409E-B45B-5C77A3D2D4D6}" srcOrd="0" destOrd="0" presId="urn:microsoft.com/office/officeart/2005/8/layout/list1"/>
    <dgm:cxn modelId="{8753F38B-09CF-4001-A1FD-0E76B019F891}" type="presOf" srcId="{626950A6-3B0F-4E23-B02D-F6670859039F}" destId="{B29C745B-1C91-4699-87AD-FFACDDA86800}" srcOrd="1" destOrd="0" presId="urn:microsoft.com/office/officeart/2005/8/layout/list1"/>
    <dgm:cxn modelId="{8AB65793-4D38-4A6F-8FBE-95EFACD9071B}" type="presOf" srcId="{BF07FFDA-5A35-4F07-899A-96555C3FA39C}" destId="{98125543-4AD6-498B-8D0E-78F9DE583F3E}" srcOrd="1" destOrd="0" presId="urn:microsoft.com/office/officeart/2005/8/layout/list1"/>
    <dgm:cxn modelId="{606FA998-9F43-4F6E-B3D1-D1FDE625FDDA}" type="presOf" srcId="{C1CFB317-CABD-44C1-95F3-330632E31CCD}" destId="{F9457A08-88AA-4CCB-BA40-257451DA3803}" srcOrd="1" destOrd="0" presId="urn:microsoft.com/office/officeart/2005/8/layout/list1"/>
    <dgm:cxn modelId="{AD5C62A7-F0AF-4A49-B662-B78624826145}" srcId="{9A115511-4C07-425E-8610-379E65CAE27C}" destId="{7D56B536-BBAF-4678-B144-0527BC1C3726}" srcOrd="2" destOrd="0" parTransId="{C7CFCAEC-6F5F-4E1B-9DB3-A2FA784D617F}" sibTransId="{9F5F17EF-A6EF-4691-85CA-F32F09A252E0}"/>
    <dgm:cxn modelId="{AD28E7B7-36A9-4BCE-B917-DDC21C98C639}" type="presOf" srcId="{C1CFB317-CABD-44C1-95F3-330632E31CCD}" destId="{B445266F-44B7-4860-BC05-95535F4F605E}" srcOrd="0" destOrd="0" presId="urn:microsoft.com/office/officeart/2005/8/layout/list1"/>
    <dgm:cxn modelId="{81B53EBE-5FC5-4DE0-BD75-CE0A4ABBF7D4}" srcId="{9A115511-4C07-425E-8610-379E65CAE27C}" destId="{3285F811-8096-43ED-B25D-4D70F3742911}" srcOrd="4" destOrd="0" parTransId="{400F0D69-4423-44AE-810D-E3C8543E6EE6}" sibTransId="{55486ECA-4116-4CE2-A158-B7CA07873B45}"/>
    <dgm:cxn modelId="{30EF16C5-6C69-43F6-B4E2-246038758467}" srcId="{9A115511-4C07-425E-8610-379E65CAE27C}" destId="{1FD99C8A-8BDC-470F-AC6E-21936477D762}" srcOrd="7" destOrd="0" parTransId="{04D11072-7553-445D-A0F4-BFBFBB30E01A}" sibTransId="{D059F56D-D2CC-4FA4-A065-E221D02107A1}"/>
    <dgm:cxn modelId="{0B6C3AC9-8BDF-4C17-9EC4-B49957DAE95C}" type="presOf" srcId="{3285F811-8096-43ED-B25D-4D70F3742911}" destId="{E90F2AB0-0ABD-4544-AC6E-0392ED7C6A42}" srcOrd="1" destOrd="0" presId="urn:microsoft.com/office/officeart/2005/8/layout/list1"/>
    <dgm:cxn modelId="{43E468CF-267F-45A9-BEE7-41E64173FB74}" srcId="{9A115511-4C07-425E-8610-379E65CAE27C}" destId="{BF07FFDA-5A35-4F07-899A-96555C3FA39C}" srcOrd="0" destOrd="0" parTransId="{8ABFEEA1-0405-4C29-835C-28334D672444}" sibTransId="{68B93A3A-BB32-4A36-9743-3945FD9A5D74}"/>
    <dgm:cxn modelId="{622A6DDA-17C4-45FF-BD02-FEFAD7A307B3}" type="presOf" srcId="{5C8BD1E5-C5CE-4FEF-AF41-F4F8AC90978D}" destId="{CD941FD5-F61A-4F99-816C-4D51E8BF9925}" srcOrd="1" destOrd="0" presId="urn:microsoft.com/office/officeart/2005/8/layout/list1"/>
    <dgm:cxn modelId="{F89EE3E3-230B-46CE-B09E-FD5133012614}" srcId="{9A115511-4C07-425E-8610-379E65CAE27C}" destId="{8D83803F-FEE5-4915-AB7E-CBE18FE4CDDC}" srcOrd="3" destOrd="0" parTransId="{1580C4DD-77ED-499C-B364-6C93264E46F4}" sibTransId="{BE053B7F-BFF0-4931-A101-A5C8BED54AD6}"/>
    <dgm:cxn modelId="{7BC15EE7-ADD1-467E-BD02-7F1ECCACF4B6}" type="presOf" srcId="{3285F811-8096-43ED-B25D-4D70F3742911}" destId="{E2E49799-8DAE-4FB7-8FC0-604B17AD1284}" srcOrd="0" destOrd="0" presId="urn:microsoft.com/office/officeart/2005/8/layout/list1"/>
    <dgm:cxn modelId="{1A4B6FEB-90DD-4883-8C43-C23387742B39}" type="presOf" srcId="{1FD99C8A-8BDC-470F-AC6E-21936477D762}" destId="{1DD6CB66-C1AC-49E7-B0F2-8B35CCBA07F4}" srcOrd="1" destOrd="0" presId="urn:microsoft.com/office/officeart/2005/8/layout/list1"/>
    <dgm:cxn modelId="{58EA8AF2-F7E4-49EE-90AB-511936E9E23E}" type="presOf" srcId="{DC3DC417-AEBD-4BC1-B472-69D4DE858C4C}" destId="{DE89587C-D42E-4FA8-A37C-0019AAA3F8EB}" srcOrd="0" destOrd="0" presId="urn:microsoft.com/office/officeart/2005/8/layout/list1"/>
    <dgm:cxn modelId="{BABF1C76-8D32-4D42-AAB0-D44A0F49979E}" type="presParOf" srcId="{5B9AF590-6A41-45EC-8468-1E94C0C1A4D8}" destId="{8F9F3427-CBD1-438C-9320-3B44CEE78EBF}" srcOrd="0" destOrd="0" presId="urn:microsoft.com/office/officeart/2005/8/layout/list1"/>
    <dgm:cxn modelId="{21D689E4-A972-4D1F-9D33-AA4E56DE95CD}" type="presParOf" srcId="{8F9F3427-CBD1-438C-9320-3B44CEE78EBF}" destId="{F6343913-491F-4DD5-86DA-386AF323D6C8}" srcOrd="0" destOrd="0" presId="urn:microsoft.com/office/officeart/2005/8/layout/list1"/>
    <dgm:cxn modelId="{75BAF65A-91F8-42C8-A95C-13A894C98994}" type="presParOf" srcId="{8F9F3427-CBD1-438C-9320-3B44CEE78EBF}" destId="{98125543-4AD6-498B-8D0E-78F9DE583F3E}" srcOrd="1" destOrd="0" presId="urn:microsoft.com/office/officeart/2005/8/layout/list1"/>
    <dgm:cxn modelId="{D845ED8C-380E-4E37-9A90-88DE613D0710}" type="presParOf" srcId="{5B9AF590-6A41-45EC-8468-1E94C0C1A4D8}" destId="{F93D58CD-6A85-4DA0-9C83-35578653DBC0}" srcOrd="1" destOrd="0" presId="urn:microsoft.com/office/officeart/2005/8/layout/list1"/>
    <dgm:cxn modelId="{D9CD8772-1FBD-491D-867B-4C0B4C73C626}" type="presParOf" srcId="{5B9AF590-6A41-45EC-8468-1E94C0C1A4D8}" destId="{32B03E15-259A-4BFB-B3BA-8A04471E21C5}" srcOrd="2" destOrd="0" presId="urn:microsoft.com/office/officeart/2005/8/layout/list1"/>
    <dgm:cxn modelId="{A12F36CE-BECE-4A34-8349-644C5F50F41B}" type="presParOf" srcId="{5B9AF590-6A41-45EC-8468-1E94C0C1A4D8}" destId="{9B26F38B-F8EF-46FF-973F-F85E0EA5356D}" srcOrd="3" destOrd="0" presId="urn:microsoft.com/office/officeart/2005/8/layout/list1"/>
    <dgm:cxn modelId="{1C621F2F-71F4-43BC-B994-81EC93F0A49B}" type="presParOf" srcId="{5B9AF590-6A41-45EC-8468-1E94C0C1A4D8}" destId="{24DC2083-DAB8-401D-A350-4F851F2D701D}" srcOrd="4" destOrd="0" presId="urn:microsoft.com/office/officeart/2005/8/layout/list1"/>
    <dgm:cxn modelId="{29E9DC87-F8E5-453C-9E96-C01BE6EF2223}" type="presParOf" srcId="{24DC2083-DAB8-401D-A350-4F851F2D701D}" destId="{5031E478-B58D-43D2-889A-558C0B66B824}" srcOrd="0" destOrd="0" presId="urn:microsoft.com/office/officeart/2005/8/layout/list1"/>
    <dgm:cxn modelId="{BBE1A5EA-6204-4603-8AF1-E44B7E27141B}" type="presParOf" srcId="{24DC2083-DAB8-401D-A350-4F851F2D701D}" destId="{B29C745B-1C91-4699-87AD-FFACDDA86800}" srcOrd="1" destOrd="0" presId="urn:microsoft.com/office/officeart/2005/8/layout/list1"/>
    <dgm:cxn modelId="{C70606C0-943D-4E5A-ABEB-20C3DDA3279B}" type="presParOf" srcId="{5B9AF590-6A41-45EC-8468-1E94C0C1A4D8}" destId="{75E6E956-D6BA-413F-8701-AEB8C4404A82}" srcOrd="5" destOrd="0" presId="urn:microsoft.com/office/officeart/2005/8/layout/list1"/>
    <dgm:cxn modelId="{E0B444E3-8084-4757-BB2F-280C3D544687}" type="presParOf" srcId="{5B9AF590-6A41-45EC-8468-1E94C0C1A4D8}" destId="{020AF5BD-55BC-4728-8042-0D4C90CDFA28}" srcOrd="6" destOrd="0" presId="urn:microsoft.com/office/officeart/2005/8/layout/list1"/>
    <dgm:cxn modelId="{3B4B5365-6FD0-4FDC-A0ED-8FC807350496}" type="presParOf" srcId="{5B9AF590-6A41-45EC-8468-1E94C0C1A4D8}" destId="{29EC2482-158A-46ED-B5AA-03D240D0C973}" srcOrd="7" destOrd="0" presId="urn:microsoft.com/office/officeart/2005/8/layout/list1"/>
    <dgm:cxn modelId="{141C6742-E641-4512-B57C-805A5C90D92F}" type="presParOf" srcId="{5B9AF590-6A41-45EC-8468-1E94C0C1A4D8}" destId="{81A5AD12-D594-4D13-8DFC-9DFA45F2F83A}" srcOrd="8" destOrd="0" presId="urn:microsoft.com/office/officeart/2005/8/layout/list1"/>
    <dgm:cxn modelId="{F272D141-14E1-4036-B241-2251CD132778}" type="presParOf" srcId="{81A5AD12-D594-4D13-8DFC-9DFA45F2F83A}" destId="{1D65B470-D91C-409E-B45B-5C77A3D2D4D6}" srcOrd="0" destOrd="0" presId="urn:microsoft.com/office/officeart/2005/8/layout/list1"/>
    <dgm:cxn modelId="{33F30523-E406-4FFC-813E-DE1718ABE8F4}" type="presParOf" srcId="{81A5AD12-D594-4D13-8DFC-9DFA45F2F83A}" destId="{C72ED874-71FE-4F64-B0CD-EADF521140B5}" srcOrd="1" destOrd="0" presId="urn:microsoft.com/office/officeart/2005/8/layout/list1"/>
    <dgm:cxn modelId="{66956015-92C6-41A0-AD03-1299A38F862D}" type="presParOf" srcId="{5B9AF590-6A41-45EC-8468-1E94C0C1A4D8}" destId="{E7A3A933-C59C-49C5-96EF-8D9B7B546C50}" srcOrd="9" destOrd="0" presId="urn:microsoft.com/office/officeart/2005/8/layout/list1"/>
    <dgm:cxn modelId="{A5C04A2A-785B-4081-8F4B-25C97B921006}" type="presParOf" srcId="{5B9AF590-6A41-45EC-8468-1E94C0C1A4D8}" destId="{0BF4D74D-9495-43AB-9F10-62CAC2F7244C}" srcOrd="10" destOrd="0" presId="urn:microsoft.com/office/officeart/2005/8/layout/list1"/>
    <dgm:cxn modelId="{7BC8B41A-DBA4-40D6-B966-6FBC7BEDECCB}" type="presParOf" srcId="{5B9AF590-6A41-45EC-8468-1E94C0C1A4D8}" destId="{83796536-2669-4F8E-81D7-AE1F37265D6A}" srcOrd="11" destOrd="0" presId="urn:microsoft.com/office/officeart/2005/8/layout/list1"/>
    <dgm:cxn modelId="{1A56A44D-2798-4562-A1C4-590B39FCACBD}" type="presParOf" srcId="{5B9AF590-6A41-45EC-8468-1E94C0C1A4D8}" destId="{522581E6-A480-4762-84FB-ADD098CCAD3B}" srcOrd="12" destOrd="0" presId="urn:microsoft.com/office/officeart/2005/8/layout/list1"/>
    <dgm:cxn modelId="{F1A18853-BB2E-41AF-A5A1-9B9E43BB985E}" type="presParOf" srcId="{522581E6-A480-4762-84FB-ADD098CCAD3B}" destId="{AE9881B2-1C0C-4CCC-B1D5-72517CDD498B}" srcOrd="0" destOrd="0" presId="urn:microsoft.com/office/officeart/2005/8/layout/list1"/>
    <dgm:cxn modelId="{8963C714-ED99-45D0-AAD3-D5D3CC3166B9}" type="presParOf" srcId="{522581E6-A480-4762-84FB-ADD098CCAD3B}" destId="{4D8A4B47-9F09-4E9E-88B6-A036CA35FB96}" srcOrd="1" destOrd="0" presId="urn:microsoft.com/office/officeart/2005/8/layout/list1"/>
    <dgm:cxn modelId="{E4F56C25-56A3-439F-ADD7-4210B22FBBA1}" type="presParOf" srcId="{5B9AF590-6A41-45EC-8468-1E94C0C1A4D8}" destId="{9DDA9CFB-E34D-4C41-8B4D-FF1916AD92A0}" srcOrd="13" destOrd="0" presId="urn:microsoft.com/office/officeart/2005/8/layout/list1"/>
    <dgm:cxn modelId="{B5CF26DC-FB4A-43D4-B041-275C31CC85A2}" type="presParOf" srcId="{5B9AF590-6A41-45EC-8468-1E94C0C1A4D8}" destId="{08F73D20-D947-442F-A913-E3CFCD9709F9}" srcOrd="14" destOrd="0" presId="urn:microsoft.com/office/officeart/2005/8/layout/list1"/>
    <dgm:cxn modelId="{9FAEEF24-05E6-46EA-990F-18BA125C8C68}" type="presParOf" srcId="{5B9AF590-6A41-45EC-8468-1E94C0C1A4D8}" destId="{D79826B8-0B28-4AA6-887A-FC709837EE76}" srcOrd="15" destOrd="0" presId="urn:microsoft.com/office/officeart/2005/8/layout/list1"/>
    <dgm:cxn modelId="{780A34B5-EE8C-49AF-A9EC-FF68157D7192}" type="presParOf" srcId="{5B9AF590-6A41-45EC-8468-1E94C0C1A4D8}" destId="{657E916B-11FF-4D8D-A1A4-0B5365B9742B}" srcOrd="16" destOrd="0" presId="urn:microsoft.com/office/officeart/2005/8/layout/list1"/>
    <dgm:cxn modelId="{1C9D6FD8-25BB-4022-A4D0-D60A84FCD648}" type="presParOf" srcId="{657E916B-11FF-4D8D-A1A4-0B5365B9742B}" destId="{E2E49799-8DAE-4FB7-8FC0-604B17AD1284}" srcOrd="0" destOrd="0" presId="urn:microsoft.com/office/officeart/2005/8/layout/list1"/>
    <dgm:cxn modelId="{7EC399E4-551B-42BD-A3B5-CF357F7C3D17}" type="presParOf" srcId="{657E916B-11FF-4D8D-A1A4-0B5365B9742B}" destId="{E90F2AB0-0ABD-4544-AC6E-0392ED7C6A42}" srcOrd="1" destOrd="0" presId="urn:microsoft.com/office/officeart/2005/8/layout/list1"/>
    <dgm:cxn modelId="{42539CC0-907B-47CB-9431-3B568E105999}" type="presParOf" srcId="{5B9AF590-6A41-45EC-8468-1E94C0C1A4D8}" destId="{F6DE0208-5654-4ADF-A169-013E81DCB524}" srcOrd="17" destOrd="0" presId="urn:microsoft.com/office/officeart/2005/8/layout/list1"/>
    <dgm:cxn modelId="{FB309DEC-A256-4249-B32C-94FDBE92C6BE}" type="presParOf" srcId="{5B9AF590-6A41-45EC-8468-1E94C0C1A4D8}" destId="{7ABC27E5-DCFB-4C15-99E2-5DB1AF36CC30}" srcOrd="18" destOrd="0" presId="urn:microsoft.com/office/officeart/2005/8/layout/list1"/>
    <dgm:cxn modelId="{DCC65949-8935-4115-BF28-81B8BA3D2239}" type="presParOf" srcId="{5B9AF590-6A41-45EC-8468-1E94C0C1A4D8}" destId="{6C4EABB3-E343-4C70-97F2-48C21F5814AA}" srcOrd="19" destOrd="0" presId="urn:microsoft.com/office/officeart/2005/8/layout/list1"/>
    <dgm:cxn modelId="{1684D3D0-DE73-47AF-BC9E-B4A9DEEDBAC7}" type="presParOf" srcId="{5B9AF590-6A41-45EC-8468-1E94C0C1A4D8}" destId="{903A65AA-DD02-4046-9098-94A7BE833075}" srcOrd="20" destOrd="0" presId="urn:microsoft.com/office/officeart/2005/8/layout/list1"/>
    <dgm:cxn modelId="{F4E6744F-5477-494F-B4BB-0078FBCB6347}" type="presParOf" srcId="{903A65AA-DD02-4046-9098-94A7BE833075}" destId="{3A251B60-B145-496A-8AE2-F57A7A29A348}" srcOrd="0" destOrd="0" presId="urn:microsoft.com/office/officeart/2005/8/layout/list1"/>
    <dgm:cxn modelId="{AC94203A-EEFA-46F9-8F60-7E7A2BC879A0}" type="presParOf" srcId="{903A65AA-DD02-4046-9098-94A7BE833075}" destId="{CD941FD5-F61A-4F99-816C-4D51E8BF9925}" srcOrd="1" destOrd="0" presId="urn:microsoft.com/office/officeart/2005/8/layout/list1"/>
    <dgm:cxn modelId="{E9BB8197-6718-4305-B404-4A8CA5BC7EB8}" type="presParOf" srcId="{5B9AF590-6A41-45EC-8468-1E94C0C1A4D8}" destId="{89461D88-2409-4ACD-9E00-8D72908EC914}" srcOrd="21" destOrd="0" presId="urn:microsoft.com/office/officeart/2005/8/layout/list1"/>
    <dgm:cxn modelId="{CC496FC9-E5E5-4613-9F16-36A986BD04AA}" type="presParOf" srcId="{5B9AF590-6A41-45EC-8468-1E94C0C1A4D8}" destId="{EEAC6A30-EDD9-4618-94E2-FFFB3057B1BA}" srcOrd="22" destOrd="0" presId="urn:microsoft.com/office/officeart/2005/8/layout/list1"/>
    <dgm:cxn modelId="{36312A1D-4185-4E66-8CCA-352BA9FBA5FA}" type="presParOf" srcId="{5B9AF590-6A41-45EC-8468-1E94C0C1A4D8}" destId="{784EC9D5-081A-471D-997C-0BE978510321}" srcOrd="23" destOrd="0" presId="urn:microsoft.com/office/officeart/2005/8/layout/list1"/>
    <dgm:cxn modelId="{DF33724F-389A-42A4-8168-99444AD417FA}" type="presParOf" srcId="{5B9AF590-6A41-45EC-8468-1E94C0C1A4D8}" destId="{AF8A74BF-A66B-4D70-BD62-B85BD567BA56}" srcOrd="24" destOrd="0" presId="urn:microsoft.com/office/officeart/2005/8/layout/list1"/>
    <dgm:cxn modelId="{16F0638C-F133-4346-9514-31AE30E2081F}" type="presParOf" srcId="{AF8A74BF-A66B-4D70-BD62-B85BD567BA56}" destId="{DE89587C-D42E-4FA8-A37C-0019AAA3F8EB}" srcOrd="0" destOrd="0" presId="urn:microsoft.com/office/officeart/2005/8/layout/list1"/>
    <dgm:cxn modelId="{55E36425-B059-4BE0-8F89-7015563AB13F}" type="presParOf" srcId="{AF8A74BF-A66B-4D70-BD62-B85BD567BA56}" destId="{0AAF1FA9-EBDE-46F4-A016-55912ED2F8D2}" srcOrd="1" destOrd="0" presId="urn:microsoft.com/office/officeart/2005/8/layout/list1"/>
    <dgm:cxn modelId="{CA6A9054-3375-48EC-822F-29987CB7910A}" type="presParOf" srcId="{5B9AF590-6A41-45EC-8468-1E94C0C1A4D8}" destId="{A9B17F3A-A023-425E-940A-3630F243EC96}" srcOrd="25" destOrd="0" presId="urn:microsoft.com/office/officeart/2005/8/layout/list1"/>
    <dgm:cxn modelId="{BEC43B25-53B7-443E-AB77-2E04A6914195}" type="presParOf" srcId="{5B9AF590-6A41-45EC-8468-1E94C0C1A4D8}" destId="{B15365F1-8867-4FCC-B8BC-9712C3343FE0}" srcOrd="26" destOrd="0" presId="urn:microsoft.com/office/officeart/2005/8/layout/list1"/>
    <dgm:cxn modelId="{16AC56F5-CCA9-4AF2-956B-7CEBDD6BCC45}" type="presParOf" srcId="{5B9AF590-6A41-45EC-8468-1E94C0C1A4D8}" destId="{DFB36E1B-6845-47AB-AA36-07A03E16FF0F}" srcOrd="27" destOrd="0" presId="urn:microsoft.com/office/officeart/2005/8/layout/list1"/>
    <dgm:cxn modelId="{9C4C5301-EF68-43D2-883C-44D594E66059}" type="presParOf" srcId="{5B9AF590-6A41-45EC-8468-1E94C0C1A4D8}" destId="{3F492109-B60A-4A9E-AF89-682D7712405F}" srcOrd="28" destOrd="0" presId="urn:microsoft.com/office/officeart/2005/8/layout/list1"/>
    <dgm:cxn modelId="{D65C19D7-8FB4-4435-A256-6184E25AE013}" type="presParOf" srcId="{3F492109-B60A-4A9E-AF89-682D7712405F}" destId="{BC24D91D-2691-4896-887F-512F6AC469CD}" srcOrd="0" destOrd="0" presId="urn:microsoft.com/office/officeart/2005/8/layout/list1"/>
    <dgm:cxn modelId="{2F0B4F31-F2E3-4480-93EF-1F740BDC4416}" type="presParOf" srcId="{3F492109-B60A-4A9E-AF89-682D7712405F}" destId="{1DD6CB66-C1AC-49E7-B0F2-8B35CCBA07F4}" srcOrd="1" destOrd="0" presId="urn:microsoft.com/office/officeart/2005/8/layout/list1"/>
    <dgm:cxn modelId="{84456C4D-C7ED-44E1-9AAC-C88C4E1C0B50}" type="presParOf" srcId="{5B9AF590-6A41-45EC-8468-1E94C0C1A4D8}" destId="{88EB099E-637C-43C5-9066-59EA767CE26A}" srcOrd="29" destOrd="0" presId="urn:microsoft.com/office/officeart/2005/8/layout/list1"/>
    <dgm:cxn modelId="{7FF20514-34E9-4E49-98AB-38B5FEF3E8D8}" type="presParOf" srcId="{5B9AF590-6A41-45EC-8468-1E94C0C1A4D8}" destId="{9F431ED3-8384-4378-AA9B-B4C606ECBB6B}" srcOrd="30" destOrd="0" presId="urn:microsoft.com/office/officeart/2005/8/layout/list1"/>
    <dgm:cxn modelId="{5535B497-3B4E-4D79-A484-9684E5B51C7A}" type="presParOf" srcId="{5B9AF590-6A41-45EC-8468-1E94C0C1A4D8}" destId="{8894B751-23EC-44AD-AEBD-43846E5C15BA}" srcOrd="31" destOrd="0" presId="urn:microsoft.com/office/officeart/2005/8/layout/list1"/>
    <dgm:cxn modelId="{A8D30181-A2F0-4880-838D-A1F9E8167CD7}" type="presParOf" srcId="{5B9AF590-6A41-45EC-8468-1E94C0C1A4D8}" destId="{25C3088B-6B1A-438F-9B3E-DE2E1EA26BAB}" srcOrd="32" destOrd="0" presId="urn:microsoft.com/office/officeart/2005/8/layout/list1"/>
    <dgm:cxn modelId="{34E042BB-7C2A-4E92-B134-993CD95889D0}" type="presParOf" srcId="{25C3088B-6B1A-438F-9B3E-DE2E1EA26BAB}" destId="{B445266F-44B7-4860-BC05-95535F4F605E}" srcOrd="0" destOrd="0" presId="urn:microsoft.com/office/officeart/2005/8/layout/list1"/>
    <dgm:cxn modelId="{376590CB-826A-4D2C-91A5-CF8E40E763E3}" type="presParOf" srcId="{25C3088B-6B1A-438F-9B3E-DE2E1EA26BAB}" destId="{F9457A08-88AA-4CCB-BA40-257451DA3803}" srcOrd="1" destOrd="0" presId="urn:microsoft.com/office/officeart/2005/8/layout/list1"/>
    <dgm:cxn modelId="{355BC1BA-A6B0-4246-B7EE-C99ABE87B708}" type="presParOf" srcId="{5B9AF590-6A41-45EC-8468-1E94C0C1A4D8}" destId="{6087D7D3-0AA9-4AD8-8CB6-C3FCECE95D41}" srcOrd="33" destOrd="0" presId="urn:microsoft.com/office/officeart/2005/8/layout/list1"/>
    <dgm:cxn modelId="{C51CB837-0048-41C1-8CA7-A4D3F848089E}" type="presParOf" srcId="{5B9AF590-6A41-45EC-8468-1E94C0C1A4D8}" destId="{E34EAD65-95DD-472A-9F4F-899156F55CB1}" srcOrd="34" destOrd="0" presId="urn:microsoft.com/office/officeart/2005/8/layout/list1"/>
    <dgm:cxn modelId="{5668588A-F5AD-4CE3-91DF-28E88534E01F}" type="presParOf" srcId="{5B9AF590-6A41-45EC-8468-1E94C0C1A4D8}" destId="{2D74F7C5-F90A-4BE4-95A5-2846383CB27F}" srcOrd="35" destOrd="0" presId="urn:microsoft.com/office/officeart/2005/8/layout/list1"/>
    <dgm:cxn modelId="{1059AFA8-964C-4F13-B9F2-3CB28EBB233B}" type="presParOf" srcId="{5B9AF590-6A41-45EC-8468-1E94C0C1A4D8}" destId="{3E2832DE-D0F6-44A9-A96A-F484545B7BA5}" srcOrd="36" destOrd="0" presId="urn:microsoft.com/office/officeart/2005/8/layout/list1"/>
    <dgm:cxn modelId="{6BDAB66C-7F11-4DD7-8241-979F2183D7F5}" type="presParOf" srcId="{3E2832DE-D0F6-44A9-A96A-F484545B7BA5}" destId="{5503F65E-0208-4EC8-9595-86D0E84658A9}" srcOrd="0" destOrd="0" presId="urn:microsoft.com/office/officeart/2005/8/layout/list1"/>
    <dgm:cxn modelId="{F11895A5-46FC-4F53-988E-E8C388E6C9D9}" type="presParOf" srcId="{3E2832DE-D0F6-44A9-A96A-F484545B7BA5}" destId="{1C353060-94A3-4C55-B4D7-F971D989E7CE}" srcOrd="1" destOrd="0" presId="urn:microsoft.com/office/officeart/2005/8/layout/list1"/>
    <dgm:cxn modelId="{FDBBD9BC-254B-40CE-A2B4-E0761A9E4218}" type="presParOf" srcId="{5B9AF590-6A41-45EC-8468-1E94C0C1A4D8}" destId="{399183BE-8EA7-401A-A2C9-AA8FB902D18F}" srcOrd="37" destOrd="0" presId="urn:microsoft.com/office/officeart/2005/8/layout/list1"/>
    <dgm:cxn modelId="{1BD8A2D7-1B63-4F5A-A9A3-4C4D07AAC6E8}" type="presParOf" srcId="{5B9AF590-6A41-45EC-8468-1E94C0C1A4D8}" destId="{B1B088C1-FB94-4461-A9A5-83D3B884C315}" srcOrd="3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BF07FFDA-5A35-4F07-899A-96555C3FA39C}">
      <dgm:prSet phldrT="[Text]" custT="1"/>
      <dgm:spPr>
        <a:solidFill>
          <a:srgbClr val="00B0F0"/>
        </a:solidFill>
      </dgm:spPr>
      <dgm:t>
        <a:bodyPr/>
        <a:lstStyle/>
        <a:p>
          <a:r>
            <a:rPr lang="en-IN" sz="1100" dirty="0" err="1"/>
            <a:t>PollutionExposure</a:t>
          </a:r>
          <a:endParaRPr lang="en-IN" sz="1100" dirty="0"/>
        </a:p>
      </dgm:t>
    </dgm:pt>
    <dgm:pt modelId="{8ABFEEA1-0405-4C29-835C-28334D672444}" type="parTrans" cxnId="{43E468CF-267F-45A9-BEE7-41E64173FB74}">
      <dgm:prSet/>
      <dgm:spPr/>
      <dgm:t>
        <a:bodyPr/>
        <a:lstStyle/>
        <a:p>
          <a:endParaRPr lang="en-IN"/>
        </a:p>
      </dgm:t>
    </dgm:pt>
    <dgm:pt modelId="{68B93A3A-BB32-4A36-9743-3945FD9A5D74}" type="sibTrans" cxnId="{43E468CF-267F-45A9-BEE7-41E64173FB74}">
      <dgm:prSet/>
      <dgm:spPr/>
      <dgm:t>
        <a:bodyPr/>
        <a:lstStyle/>
        <a:p>
          <a:endParaRPr lang="en-IN"/>
        </a:p>
      </dgm:t>
    </dgm:pt>
    <dgm:pt modelId="{626950A6-3B0F-4E23-B02D-F6670859039F}">
      <dgm:prSet phldrT="[Text]" custT="1"/>
      <dgm:spPr>
        <a:solidFill>
          <a:srgbClr val="00B0F0"/>
        </a:solidFill>
      </dgm:spPr>
      <dgm:t>
        <a:bodyPr/>
        <a:lstStyle/>
        <a:p>
          <a:r>
            <a:rPr lang="en-IN" sz="1100" dirty="0" err="1"/>
            <a:t>DustExposure</a:t>
          </a:r>
          <a:endParaRPr lang="en-IN" sz="1100" dirty="0"/>
        </a:p>
      </dgm:t>
    </dgm:pt>
    <dgm:pt modelId="{63A5CCB2-2699-4B5B-9873-90D1C45BAB34}" type="parTrans" cxnId="{C5064D38-4AEB-46EC-8D4B-88C840995D51}">
      <dgm:prSet/>
      <dgm:spPr/>
      <dgm:t>
        <a:bodyPr/>
        <a:lstStyle/>
        <a:p>
          <a:endParaRPr lang="en-IN"/>
        </a:p>
      </dgm:t>
    </dgm:pt>
    <dgm:pt modelId="{F2BDD51E-C7FC-4D99-931E-42915415AF65}" type="sibTrans" cxnId="{C5064D38-4AEB-46EC-8D4B-88C840995D51}">
      <dgm:prSet/>
      <dgm:spPr/>
      <dgm:t>
        <a:bodyPr/>
        <a:lstStyle/>
        <a:p>
          <a:endParaRPr lang="en-IN"/>
        </a:p>
      </dgm:t>
    </dgm:pt>
    <dgm:pt modelId="{7D56B536-BBAF-4678-B144-0527BC1C3726}">
      <dgm:prSet phldrT="[Text]" custT="1"/>
      <dgm:spPr>
        <a:solidFill>
          <a:srgbClr val="00B0F0"/>
        </a:solidFill>
      </dgm:spPr>
      <dgm:t>
        <a:bodyPr/>
        <a:lstStyle/>
        <a:p>
          <a:r>
            <a:rPr lang="en-IN" sz="1100" dirty="0" err="1"/>
            <a:t>PetAllergy</a:t>
          </a:r>
          <a:endParaRPr lang="en-IN" sz="1100" dirty="0"/>
        </a:p>
      </dgm:t>
    </dgm:pt>
    <dgm:pt modelId="{C7CFCAEC-6F5F-4E1B-9DB3-A2FA784D617F}" type="parTrans" cxnId="{AD5C62A7-F0AF-4A49-B662-B78624826145}">
      <dgm:prSet/>
      <dgm:spPr/>
      <dgm:t>
        <a:bodyPr/>
        <a:lstStyle/>
        <a:p>
          <a:endParaRPr lang="en-IN"/>
        </a:p>
      </dgm:t>
    </dgm:pt>
    <dgm:pt modelId="{9F5F17EF-A6EF-4691-85CA-F32F09A252E0}" type="sibTrans" cxnId="{AD5C62A7-F0AF-4A49-B662-B78624826145}">
      <dgm:prSet/>
      <dgm:spPr/>
      <dgm:t>
        <a:bodyPr/>
        <a:lstStyle/>
        <a:p>
          <a:endParaRPr lang="en-IN"/>
        </a:p>
      </dgm:t>
    </dgm:pt>
    <dgm:pt modelId="{3285F811-8096-43ED-B25D-4D70F3742911}">
      <dgm:prSet phldrT="[Text]" custT="1"/>
      <dgm:spPr>
        <a:solidFill>
          <a:srgbClr val="00B0F0"/>
        </a:solidFill>
      </dgm:spPr>
      <dgm:t>
        <a:bodyPr/>
        <a:lstStyle/>
        <a:p>
          <a:r>
            <a:rPr lang="en-IN" sz="1100" dirty="0" err="1"/>
            <a:t>FamilyHistoryAsthma</a:t>
          </a:r>
          <a:endParaRPr lang="en-IN" sz="1100" dirty="0"/>
        </a:p>
      </dgm:t>
    </dgm:pt>
    <dgm:pt modelId="{400F0D69-4423-44AE-810D-E3C8543E6EE6}" type="parTrans" cxnId="{81B53EBE-5FC5-4DE0-BD75-CE0A4ABBF7D4}">
      <dgm:prSet/>
      <dgm:spPr/>
      <dgm:t>
        <a:bodyPr/>
        <a:lstStyle/>
        <a:p>
          <a:endParaRPr lang="en-IN"/>
        </a:p>
      </dgm:t>
    </dgm:pt>
    <dgm:pt modelId="{55486ECA-4116-4CE2-A158-B7CA07873B45}" type="sibTrans" cxnId="{81B53EBE-5FC5-4DE0-BD75-CE0A4ABBF7D4}">
      <dgm:prSet/>
      <dgm:spPr/>
      <dgm:t>
        <a:bodyPr/>
        <a:lstStyle/>
        <a:p>
          <a:endParaRPr lang="en-IN"/>
        </a:p>
      </dgm:t>
    </dgm:pt>
    <dgm:pt modelId="{5C8BD1E5-C5CE-4FEF-AF41-F4F8AC90978D}">
      <dgm:prSet phldrT="[Text]" custT="1"/>
      <dgm:spPr>
        <a:solidFill>
          <a:srgbClr val="00B0F0"/>
        </a:solidFill>
      </dgm:spPr>
      <dgm:t>
        <a:bodyPr/>
        <a:lstStyle/>
        <a:p>
          <a:r>
            <a:rPr lang="en-IN" sz="1100" dirty="0" err="1"/>
            <a:t>HistoryOfAllergies</a:t>
          </a:r>
          <a:endParaRPr lang="en-IN" sz="1100" dirty="0"/>
        </a:p>
      </dgm:t>
    </dgm:pt>
    <dgm:pt modelId="{7FB5CBD9-744F-4324-AC79-B4132054F5F2}" type="parTrans" cxnId="{2D309C0C-3F8E-49F8-85EC-D729048B554A}">
      <dgm:prSet/>
      <dgm:spPr/>
      <dgm:t>
        <a:bodyPr/>
        <a:lstStyle/>
        <a:p>
          <a:endParaRPr lang="en-IN"/>
        </a:p>
      </dgm:t>
    </dgm:pt>
    <dgm:pt modelId="{B6EC2F1E-C608-4098-B5E8-B0DE92F56CA8}" type="sibTrans" cxnId="{2D309C0C-3F8E-49F8-85EC-D729048B554A}">
      <dgm:prSet/>
      <dgm:spPr/>
      <dgm:t>
        <a:bodyPr/>
        <a:lstStyle/>
        <a:p>
          <a:endParaRPr lang="en-IN"/>
        </a:p>
      </dgm:t>
    </dgm:pt>
    <dgm:pt modelId="{DC3DC417-AEBD-4BC1-B472-69D4DE858C4C}">
      <dgm:prSet phldrT="[Text]" custT="1"/>
      <dgm:spPr>
        <a:solidFill>
          <a:srgbClr val="00B0F0"/>
        </a:solidFill>
      </dgm:spPr>
      <dgm:t>
        <a:bodyPr/>
        <a:lstStyle/>
        <a:p>
          <a:r>
            <a:rPr lang="en-IN" sz="1100" dirty="0"/>
            <a:t>Eczema</a:t>
          </a:r>
        </a:p>
      </dgm:t>
    </dgm:pt>
    <dgm:pt modelId="{B7B68FA6-CF8A-486E-9507-5E5B5205C9A8}" type="parTrans" cxnId="{0C92BB48-4364-4991-9252-BB28FF93FFFA}">
      <dgm:prSet/>
      <dgm:spPr/>
      <dgm:t>
        <a:bodyPr/>
        <a:lstStyle/>
        <a:p>
          <a:endParaRPr lang="en-IN"/>
        </a:p>
      </dgm:t>
    </dgm:pt>
    <dgm:pt modelId="{3A63E081-EB3C-4350-8598-58B8735878B6}" type="sibTrans" cxnId="{0C92BB48-4364-4991-9252-BB28FF93FFFA}">
      <dgm:prSet/>
      <dgm:spPr/>
      <dgm:t>
        <a:bodyPr/>
        <a:lstStyle/>
        <a:p>
          <a:endParaRPr lang="en-IN"/>
        </a:p>
      </dgm:t>
    </dgm:pt>
    <dgm:pt modelId="{1FD99C8A-8BDC-470F-AC6E-21936477D762}">
      <dgm:prSet phldrT="[Text]" custT="1"/>
      <dgm:spPr>
        <a:solidFill>
          <a:srgbClr val="00B0F0"/>
        </a:solidFill>
      </dgm:spPr>
      <dgm:t>
        <a:bodyPr/>
        <a:lstStyle/>
        <a:p>
          <a:r>
            <a:rPr lang="en-IN" sz="1100" dirty="0" err="1"/>
            <a:t>HayFever</a:t>
          </a:r>
          <a:endParaRPr lang="en-IN" sz="1100" dirty="0"/>
        </a:p>
      </dgm:t>
    </dgm:pt>
    <dgm:pt modelId="{04D11072-7553-445D-A0F4-BFBFBB30E01A}" type="parTrans" cxnId="{30EF16C5-6C69-43F6-B4E2-246038758467}">
      <dgm:prSet/>
      <dgm:spPr/>
      <dgm:t>
        <a:bodyPr/>
        <a:lstStyle/>
        <a:p>
          <a:endParaRPr lang="en-IN"/>
        </a:p>
      </dgm:t>
    </dgm:pt>
    <dgm:pt modelId="{D059F56D-D2CC-4FA4-A065-E221D02107A1}" type="sibTrans" cxnId="{30EF16C5-6C69-43F6-B4E2-246038758467}">
      <dgm:prSet/>
      <dgm:spPr/>
      <dgm:t>
        <a:bodyPr/>
        <a:lstStyle/>
        <a:p>
          <a:endParaRPr lang="en-IN"/>
        </a:p>
      </dgm:t>
    </dgm:pt>
    <dgm:pt modelId="{C1CFB317-CABD-44C1-95F3-330632E31CCD}">
      <dgm:prSet phldrT="[Text]" custT="1"/>
      <dgm:spPr>
        <a:solidFill>
          <a:srgbClr val="00B0F0"/>
        </a:solidFill>
      </dgm:spPr>
      <dgm:t>
        <a:bodyPr/>
        <a:lstStyle/>
        <a:p>
          <a:r>
            <a:rPr lang="en-IN" sz="1100" dirty="0" err="1"/>
            <a:t>GastroesophagealReflux</a:t>
          </a:r>
          <a:endParaRPr lang="en-IN" sz="1100" dirty="0"/>
        </a:p>
      </dgm:t>
    </dgm:pt>
    <dgm:pt modelId="{0D102BF9-6B8A-44DF-BADB-28A10ADDEFDF}" type="parTrans" cxnId="{28B44244-CBFD-4F51-970B-BD121C59F828}">
      <dgm:prSet/>
      <dgm:spPr/>
      <dgm:t>
        <a:bodyPr/>
        <a:lstStyle/>
        <a:p>
          <a:endParaRPr lang="en-IN"/>
        </a:p>
      </dgm:t>
    </dgm:pt>
    <dgm:pt modelId="{C8C6A315-3A05-4CF3-902B-70E49BDFAAEC}" type="sibTrans" cxnId="{28B44244-CBFD-4F51-970B-BD121C59F828}">
      <dgm:prSet/>
      <dgm:spPr/>
      <dgm:t>
        <a:bodyPr/>
        <a:lstStyle/>
        <a:p>
          <a:endParaRPr lang="en-IN"/>
        </a:p>
      </dgm:t>
    </dgm:pt>
    <dgm:pt modelId="{16FF02EC-32AC-43CA-B94E-14A9F70F5548}">
      <dgm:prSet phldrT="[Text]" custT="1"/>
      <dgm:spPr>
        <a:solidFill>
          <a:srgbClr val="00B0F0"/>
        </a:solidFill>
      </dgm:spPr>
      <dgm:t>
        <a:bodyPr/>
        <a:lstStyle/>
        <a:p>
          <a:r>
            <a:rPr lang="en-IN" sz="1100" dirty="0"/>
            <a:t>LungFunctionFEV1</a:t>
          </a:r>
        </a:p>
      </dgm:t>
    </dgm:pt>
    <dgm:pt modelId="{0E83327B-F855-4CD0-9DCA-D205C2C9F597}" type="parTrans" cxnId="{F90C8364-49C5-435A-9CEB-7FDACB65ADB7}">
      <dgm:prSet/>
      <dgm:spPr/>
      <dgm:t>
        <a:bodyPr/>
        <a:lstStyle/>
        <a:p>
          <a:endParaRPr lang="en-IN"/>
        </a:p>
      </dgm:t>
    </dgm:pt>
    <dgm:pt modelId="{4FA6106C-8F94-4D02-98BD-916EC865F0B5}" type="sibTrans" cxnId="{F90C8364-49C5-435A-9CEB-7FDACB65ADB7}">
      <dgm:prSet/>
      <dgm:spPr/>
      <dgm:t>
        <a:bodyPr/>
        <a:lstStyle/>
        <a:p>
          <a:endParaRPr lang="en-IN"/>
        </a:p>
      </dgm:t>
    </dgm:pt>
    <dgm:pt modelId="{F35E15A5-0B77-437C-B6A4-A2C829084770}">
      <dgm:prSet phldrT="[Text]" custT="1"/>
      <dgm:spPr>
        <a:solidFill>
          <a:srgbClr val="00B0F0"/>
        </a:solidFill>
      </dgm:spPr>
      <dgm:t>
        <a:bodyPr/>
        <a:lstStyle/>
        <a:p>
          <a:r>
            <a:rPr lang="en-IN" sz="1100" dirty="0" err="1"/>
            <a:t>PollenExposure</a:t>
          </a:r>
          <a:endParaRPr lang="en-IN" sz="1100" dirty="0"/>
        </a:p>
      </dgm:t>
    </dgm:pt>
    <dgm:pt modelId="{7A1B10BD-3B0A-45E4-836A-FFFF846FD925}" type="parTrans" cxnId="{E3903646-80A5-4D07-9D0A-E9A7D2BC16EC}">
      <dgm:prSet/>
      <dgm:spPr/>
      <dgm:t>
        <a:bodyPr/>
        <a:lstStyle/>
        <a:p>
          <a:endParaRPr lang="en-IN"/>
        </a:p>
      </dgm:t>
    </dgm:pt>
    <dgm:pt modelId="{9FF1F25D-49B8-4C0A-A073-9BDDBBD07739}" type="sibTrans" cxnId="{E3903646-80A5-4D07-9D0A-E9A7D2BC16EC}">
      <dgm:prSet/>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 modelId="{8F9F3427-CBD1-438C-9320-3B44CEE78EBF}" type="pres">
      <dgm:prSet presAssocID="{BF07FFDA-5A35-4F07-899A-96555C3FA39C}" presName="parentLin" presStyleCnt="0"/>
      <dgm:spPr/>
    </dgm:pt>
    <dgm:pt modelId="{F6343913-491F-4DD5-86DA-386AF323D6C8}" type="pres">
      <dgm:prSet presAssocID="{BF07FFDA-5A35-4F07-899A-96555C3FA39C}" presName="parentLeftMargin" presStyleLbl="node1" presStyleIdx="0" presStyleCnt="10"/>
      <dgm:spPr/>
    </dgm:pt>
    <dgm:pt modelId="{98125543-4AD6-498B-8D0E-78F9DE583F3E}" type="pres">
      <dgm:prSet presAssocID="{BF07FFDA-5A35-4F07-899A-96555C3FA39C}" presName="parentText" presStyleLbl="node1" presStyleIdx="0" presStyleCnt="10">
        <dgm:presLayoutVars>
          <dgm:chMax val="0"/>
          <dgm:bulletEnabled val="1"/>
        </dgm:presLayoutVars>
      </dgm:prSet>
      <dgm:spPr/>
    </dgm:pt>
    <dgm:pt modelId="{F93D58CD-6A85-4DA0-9C83-35578653DBC0}" type="pres">
      <dgm:prSet presAssocID="{BF07FFDA-5A35-4F07-899A-96555C3FA39C}" presName="negativeSpace" presStyleCnt="0"/>
      <dgm:spPr/>
    </dgm:pt>
    <dgm:pt modelId="{32B03E15-259A-4BFB-B3BA-8A04471E21C5}" type="pres">
      <dgm:prSet presAssocID="{BF07FFDA-5A35-4F07-899A-96555C3FA39C}" presName="childText" presStyleLbl="conFgAcc1" presStyleIdx="0" presStyleCnt="10">
        <dgm:presLayoutVars>
          <dgm:bulletEnabled val="1"/>
        </dgm:presLayoutVars>
      </dgm:prSet>
      <dgm:spPr/>
    </dgm:pt>
    <dgm:pt modelId="{9B26F38B-F8EF-46FF-973F-F85E0EA5356D}" type="pres">
      <dgm:prSet presAssocID="{68B93A3A-BB32-4A36-9743-3945FD9A5D74}" presName="spaceBetweenRectangles" presStyleCnt="0"/>
      <dgm:spPr/>
    </dgm:pt>
    <dgm:pt modelId="{7A1CD9C0-3DCC-467F-8DA8-BA53147BF523}" type="pres">
      <dgm:prSet presAssocID="{F35E15A5-0B77-437C-B6A4-A2C829084770}" presName="parentLin" presStyleCnt="0"/>
      <dgm:spPr/>
    </dgm:pt>
    <dgm:pt modelId="{3E520AE8-F443-4044-B447-B6A4E4B644B0}" type="pres">
      <dgm:prSet presAssocID="{F35E15A5-0B77-437C-B6A4-A2C829084770}" presName="parentLeftMargin" presStyleLbl="node1" presStyleIdx="0" presStyleCnt="10"/>
      <dgm:spPr/>
    </dgm:pt>
    <dgm:pt modelId="{B8631FE9-489B-49F7-83C8-7033D857D42C}" type="pres">
      <dgm:prSet presAssocID="{F35E15A5-0B77-437C-B6A4-A2C829084770}" presName="parentText" presStyleLbl="node1" presStyleIdx="1" presStyleCnt="10">
        <dgm:presLayoutVars>
          <dgm:chMax val="0"/>
          <dgm:bulletEnabled val="1"/>
        </dgm:presLayoutVars>
      </dgm:prSet>
      <dgm:spPr/>
    </dgm:pt>
    <dgm:pt modelId="{66D1775D-AABC-4BD3-B157-F20BC4853D50}" type="pres">
      <dgm:prSet presAssocID="{F35E15A5-0B77-437C-B6A4-A2C829084770}" presName="negativeSpace" presStyleCnt="0"/>
      <dgm:spPr/>
    </dgm:pt>
    <dgm:pt modelId="{CD272CEE-26F5-4B6F-B47B-36940AE48237}" type="pres">
      <dgm:prSet presAssocID="{F35E15A5-0B77-437C-B6A4-A2C829084770}" presName="childText" presStyleLbl="conFgAcc1" presStyleIdx="1" presStyleCnt="10">
        <dgm:presLayoutVars>
          <dgm:bulletEnabled val="1"/>
        </dgm:presLayoutVars>
      </dgm:prSet>
      <dgm:spPr/>
    </dgm:pt>
    <dgm:pt modelId="{BDBB9AB9-1EAF-4A2E-A2E1-49E70C3B5B79}" type="pres">
      <dgm:prSet presAssocID="{9FF1F25D-49B8-4C0A-A073-9BDDBBD07739}" presName="spaceBetweenRectangles" presStyleCnt="0"/>
      <dgm:spPr/>
    </dgm:pt>
    <dgm:pt modelId="{24DC2083-DAB8-401D-A350-4F851F2D701D}" type="pres">
      <dgm:prSet presAssocID="{626950A6-3B0F-4E23-B02D-F6670859039F}" presName="parentLin" presStyleCnt="0"/>
      <dgm:spPr/>
    </dgm:pt>
    <dgm:pt modelId="{5031E478-B58D-43D2-889A-558C0B66B824}" type="pres">
      <dgm:prSet presAssocID="{626950A6-3B0F-4E23-B02D-F6670859039F}" presName="parentLeftMargin" presStyleLbl="node1" presStyleIdx="1" presStyleCnt="10"/>
      <dgm:spPr/>
    </dgm:pt>
    <dgm:pt modelId="{B29C745B-1C91-4699-87AD-FFACDDA86800}" type="pres">
      <dgm:prSet presAssocID="{626950A6-3B0F-4E23-B02D-F6670859039F}" presName="parentText" presStyleLbl="node1" presStyleIdx="2" presStyleCnt="10">
        <dgm:presLayoutVars>
          <dgm:chMax val="0"/>
          <dgm:bulletEnabled val="1"/>
        </dgm:presLayoutVars>
      </dgm:prSet>
      <dgm:spPr/>
    </dgm:pt>
    <dgm:pt modelId="{75E6E956-D6BA-413F-8701-AEB8C4404A82}" type="pres">
      <dgm:prSet presAssocID="{626950A6-3B0F-4E23-B02D-F6670859039F}" presName="negativeSpace" presStyleCnt="0"/>
      <dgm:spPr/>
    </dgm:pt>
    <dgm:pt modelId="{020AF5BD-55BC-4728-8042-0D4C90CDFA28}" type="pres">
      <dgm:prSet presAssocID="{626950A6-3B0F-4E23-B02D-F6670859039F}" presName="childText" presStyleLbl="conFgAcc1" presStyleIdx="2" presStyleCnt="10">
        <dgm:presLayoutVars>
          <dgm:bulletEnabled val="1"/>
        </dgm:presLayoutVars>
      </dgm:prSet>
      <dgm:spPr/>
    </dgm:pt>
    <dgm:pt modelId="{29EC2482-158A-46ED-B5AA-03D240D0C973}" type="pres">
      <dgm:prSet presAssocID="{F2BDD51E-C7FC-4D99-931E-42915415AF65}" presName="spaceBetweenRectangles" presStyleCnt="0"/>
      <dgm:spPr/>
    </dgm:pt>
    <dgm:pt modelId="{81A5AD12-D594-4D13-8DFC-9DFA45F2F83A}" type="pres">
      <dgm:prSet presAssocID="{7D56B536-BBAF-4678-B144-0527BC1C3726}" presName="parentLin" presStyleCnt="0"/>
      <dgm:spPr/>
    </dgm:pt>
    <dgm:pt modelId="{1D65B470-D91C-409E-B45B-5C77A3D2D4D6}" type="pres">
      <dgm:prSet presAssocID="{7D56B536-BBAF-4678-B144-0527BC1C3726}" presName="parentLeftMargin" presStyleLbl="node1" presStyleIdx="2" presStyleCnt="10"/>
      <dgm:spPr/>
    </dgm:pt>
    <dgm:pt modelId="{C72ED874-71FE-4F64-B0CD-EADF521140B5}" type="pres">
      <dgm:prSet presAssocID="{7D56B536-BBAF-4678-B144-0527BC1C3726}" presName="parentText" presStyleLbl="node1" presStyleIdx="3" presStyleCnt="10">
        <dgm:presLayoutVars>
          <dgm:chMax val="0"/>
          <dgm:bulletEnabled val="1"/>
        </dgm:presLayoutVars>
      </dgm:prSet>
      <dgm:spPr/>
    </dgm:pt>
    <dgm:pt modelId="{E7A3A933-C59C-49C5-96EF-8D9B7B546C50}" type="pres">
      <dgm:prSet presAssocID="{7D56B536-BBAF-4678-B144-0527BC1C3726}" presName="negativeSpace" presStyleCnt="0"/>
      <dgm:spPr/>
    </dgm:pt>
    <dgm:pt modelId="{0BF4D74D-9495-43AB-9F10-62CAC2F7244C}" type="pres">
      <dgm:prSet presAssocID="{7D56B536-BBAF-4678-B144-0527BC1C3726}" presName="childText" presStyleLbl="conFgAcc1" presStyleIdx="3" presStyleCnt="10">
        <dgm:presLayoutVars>
          <dgm:bulletEnabled val="1"/>
        </dgm:presLayoutVars>
      </dgm:prSet>
      <dgm:spPr/>
    </dgm:pt>
    <dgm:pt modelId="{83796536-2669-4F8E-81D7-AE1F37265D6A}" type="pres">
      <dgm:prSet presAssocID="{9F5F17EF-A6EF-4691-85CA-F32F09A252E0}" presName="spaceBetweenRectangles" presStyleCnt="0"/>
      <dgm:spPr/>
    </dgm:pt>
    <dgm:pt modelId="{657E916B-11FF-4D8D-A1A4-0B5365B9742B}" type="pres">
      <dgm:prSet presAssocID="{3285F811-8096-43ED-B25D-4D70F3742911}" presName="parentLin" presStyleCnt="0"/>
      <dgm:spPr/>
    </dgm:pt>
    <dgm:pt modelId="{E2E49799-8DAE-4FB7-8FC0-604B17AD1284}" type="pres">
      <dgm:prSet presAssocID="{3285F811-8096-43ED-B25D-4D70F3742911}" presName="parentLeftMargin" presStyleLbl="node1" presStyleIdx="3" presStyleCnt="10"/>
      <dgm:spPr/>
    </dgm:pt>
    <dgm:pt modelId="{E90F2AB0-0ABD-4544-AC6E-0392ED7C6A42}" type="pres">
      <dgm:prSet presAssocID="{3285F811-8096-43ED-B25D-4D70F3742911}" presName="parentText" presStyleLbl="node1" presStyleIdx="4" presStyleCnt="10">
        <dgm:presLayoutVars>
          <dgm:chMax val="0"/>
          <dgm:bulletEnabled val="1"/>
        </dgm:presLayoutVars>
      </dgm:prSet>
      <dgm:spPr/>
    </dgm:pt>
    <dgm:pt modelId="{F6DE0208-5654-4ADF-A169-013E81DCB524}" type="pres">
      <dgm:prSet presAssocID="{3285F811-8096-43ED-B25D-4D70F3742911}" presName="negativeSpace" presStyleCnt="0"/>
      <dgm:spPr/>
    </dgm:pt>
    <dgm:pt modelId="{7ABC27E5-DCFB-4C15-99E2-5DB1AF36CC30}" type="pres">
      <dgm:prSet presAssocID="{3285F811-8096-43ED-B25D-4D70F3742911}" presName="childText" presStyleLbl="conFgAcc1" presStyleIdx="4" presStyleCnt="10">
        <dgm:presLayoutVars>
          <dgm:bulletEnabled val="1"/>
        </dgm:presLayoutVars>
      </dgm:prSet>
      <dgm:spPr/>
    </dgm:pt>
    <dgm:pt modelId="{6C4EABB3-E343-4C70-97F2-48C21F5814AA}" type="pres">
      <dgm:prSet presAssocID="{55486ECA-4116-4CE2-A158-B7CA07873B45}" presName="spaceBetweenRectangles" presStyleCnt="0"/>
      <dgm:spPr/>
    </dgm:pt>
    <dgm:pt modelId="{903A65AA-DD02-4046-9098-94A7BE833075}" type="pres">
      <dgm:prSet presAssocID="{5C8BD1E5-C5CE-4FEF-AF41-F4F8AC90978D}" presName="parentLin" presStyleCnt="0"/>
      <dgm:spPr/>
    </dgm:pt>
    <dgm:pt modelId="{3A251B60-B145-496A-8AE2-F57A7A29A348}" type="pres">
      <dgm:prSet presAssocID="{5C8BD1E5-C5CE-4FEF-AF41-F4F8AC90978D}" presName="parentLeftMargin" presStyleLbl="node1" presStyleIdx="4" presStyleCnt="10"/>
      <dgm:spPr/>
    </dgm:pt>
    <dgm:pt modelId="{CD941FD5-F61A-4F99-816C-4D51E8BF9925}" type="pres">
      <dgm:prSet presAssocID="{5C8BD1E5-C5CE-4FEF-AF41-F4F8AC90978D}" presName="parentText" presStyleLbl="node1" presStyleIdx="5" presStyleCnt="10">
        <dgm:presLayoutVars>
          <dgm:chMax val="0"/>
          <dgm:bulletEnabled val="1"/>
        </dgm:presLayoutVars>
      </dgm:prSet>
      <dgm:spPr/>
    </dgm:pt>
    <dgm:pt modelId="{89461D88-2409-4ACD-9E00-8D72908EC914}" type="pres">
      <dgm:prSet presAssocID="{5C8BD1E5-C5CE-4FEF-AF41-F4F8AC90978D}" presName="negativeSpace" presStyleCnt="0"/>
      <dgm:spPr/>
    </dgm:pt>
    <dgm:pt modelId="{EEAC6A30-EDD9-4618-94E2-FFFB3057B1BA}" type="pres">
      <dgm:prSet presAssocID="{5C8BD1E5-C5CE-4FEF-AF41-F4F8AC90978D}" presName="childText" presStyleLbl="conFgAcc1" presStyleIdx="5" presStyleCnt="10">
        <dgm:presLayoutVars>
          <dgm:bulletEnabled val="1"/>
        </dgm:presLayoutVars>
      </dgm:prSet>
      <dgm:spPr/>
    </dgm:pt>
    <dgm:pt modelId="{784EC9D5-081A-471D-997C-0BE978510321}" type="pres">
      <dgm:prSet presAssocID="{B6EC2F1E-C608-4098-B5E8-B0DE92F56CA8}" presName="spaceBetweenRectangles" presStyleCnt="0"/>
      <dgm:spPr/>
    </dgm:pt>
    <dgm:pt modelId="{AF8A74BF-A66B-4D70-BD62-B85BD567BA56}" type="pres">
      <dgm:prSet presAssocID="{DC3DC417-AEBD-4BC1-B472-69D4DE858C4C}" presName="parentLin" presStyleCnt="0"/>
      <dgm:spPr/>
    </dgm:pt>
    <dgm:pt modelId="{DE89587C-D42E-4FA8-A37C-0019AAA3F8EB}" type="pres">
      <dgm:prSet presAssocID="{DC3DC417-AEBD-4BC1-B472-69D4DE858C4C}" presName="parentLeftMargin" presStyleLbl="node1" presStyleIdx="5" presStyleCnt="10"/>
      <dgm:spPr/>
    </dgm:pt>
    <dgm:pt modelId="{0AAF1FA9-EBDE-46F4-A016-55912ED2F8D2}" type="pres">
      <dgm:prSet presAssocID="{DC3DC417-AEBD-4BC1-B472-69D4DE858C4C}" presName="parentText" presStyleLbl="node1" presStyleIdx="6" presStyleCnt="10">
        <dgm:presLayoutVars>
          <dgm:chMax val="0"/>
          <dgm:bulletEnabled val="1"/>
        </dgm:presLayoutVars>
      </dgm:prSet>
      <dgm:spPr/>
    </dgm:pt>
    <dgm:pt modelId="{A9B17F3A-A023-425E-940A-3630F243EC96}" type="pres">
      <dgm:prSet presAssocID="{DC3DC417-AEBD-4BC1-B472-69D4DE858C4C}" presName="negativeSpace" presStyleCnt="0"/>
      <dgm:spPr/>
    </dgm:pt>
    <dgm:pt modelId="{B15365F1-8867-4FCC-B8BC-9712C3343FE0}" type="pres">
      <dgm:prSet presAssocID="{DC3DC417-AEBD-4BC1-B472-69D4DE858C4C}" presName="childText" presStyleLbl="conFgAcc1" presStyleIdx="6" presStyleCnt="10">
        <dgm:presLayoutVars>
          <dgm:bulletEnabled val="1"/>
        </dgm:presLayoutVars>
      </dgm:prSet>
      <dgm:spPr/>
    </dgm:pt>
    <dgm:pt modelId="{DFB36E1B-6845-47AB-AA36-07A03E16FF0F}" type="pres">
      <dgm:prSet presAssocID="{3A63E081-EB3C-4350-8598-58B8735878B6}" presName="spaceBetweenRectangles" presStyleCnt="0"/>
      <dgm:spPr/>
    </dgm:pt>
    <dgm:pt modelId="{3F492109-B60A-4A9E-AF89-682D7712405F}" type="pres">
      <dgm:prSet presAssocID="{1FD99C8A-8BDC-470F-AC6E-21936477D762}" presName="parentLin" presStyleCnt="0"/>
      <dgm:spPr/>
    </dgm:pt>
    <dgm:pt modelId="{BC24D91D-2691-4896-887F-512F6AC469CD}" type="pres">
      <dgm:prSet presAssocID="{1FD99C8A-8BDC-470F-AC6E-21936477D762}" presName="parentLeftMargin" presStyleLbl="node1" presStyleIdx="6" presStyleCnt="10"/>
      <dgm:spPr/>
    </dgm:pt>
    <dgm:pt modelId="{1DD6CB66-C1AC-49E7-B0F2-8B35CCBA07F4}" type="pres">
      <dgm:prSet presAssocID="{1FD99C8A-8BDC-470F-AC6E-21936477D762}" presName="parentText" presStyleLbl="node1" presStyleIdx="7" presStyleCnt="10">
        <dgm:presLayoutVars>
          <dgm:chMax val="0"/>
          <dgm:bulletEnabled val="1"/>
        </dgm:presLayoutVars>
      </dgm:prSet>
      <dgm:spPr/>
    </dgm:pt>
    <dgm:pt modelId="{88EB099E-637C-43C5-9066-59EA767CE26A}" type="pres">
      <dgm:prSet presAssocID="{1FD99C8A-8BDC-470F-AC6E-21936477D762}" presName="negativeSpace" presStyleCnt="0"/>
      <dgm:spPr/>
    </dgm:pt>
    <dgm:pt modelId="{9F431ED3-8384-4378-AA9B-B4C606ECBB6B}" type="pres">
      <dgm:prSet presAssocID="{1FD99C8A-8BDC-470F-AC6E-21936477D762}" presName="childText" presStyleLbl="conFgAcc1" presStyleIdx="7" presStyleCnt="10">
        <dgm:presLayoutVars>
          <dgm:bulletEnabled val="1"/>
        </dgm:presLayoutVars>
      </dgm:prSet>
      <dgm:spPr/>
    </dgm:pt>
    <dgm:pt modelId="{8894B751-23EC-44AD-AEBD-43846E5C15BA}" type="pres">
      <dgm:prSet presAssocID="{D059F56D-D2CC-4FA4-A065-E221D02107A1}" presName="spaceBetweenRectangles" presStyleCnt="0"/>
      <dgm:spPr/>
    </dgm:pt>
    <dgm:pt modelId="{25C3088B-6B1A-438F-9B3E-DE2E1EA26BAB}" type="pres">
      <dgm:prSet presAssocID="{C1CFB317-CABD-44C1-95F3-330632E31CCD}" presName="parentLin" presStyleCnt="0"/>
      <dgm:spPr/>
    </dgm:pt>
    <dgm:pt modelId="{B445266F-44B7-4860-BC05-95535F4F605E}" type="pres">
      <dgm:prSet presAssocID="{C1CFB317-CABD-44C1-95F3-330632E31CCD}" presName="parentLeftMargin" presStyleLbl="node1" presStyleIdx="7" presStyleCnt="10"/>
      <dgm:spPr/>
    </dgm:pt>
    <dgm:pt modelId="{F9457A08-88AA-4CCB-BA40-257451DA3803}" type="pres">
      <dgm:prSet presAssocID="{C1CFB317-CABD-44C1-95F3-330632E31CCD}" presName="parentText" presStyleLbl="node1" presStyleIdx="8" presStyleCnt="10">
        <dgm:presLayoutVars>
          <dgm:chMax val="0"/>
          <dgm:bulletEnabled val="1"/>
        </dgm:presLayoutVars>
      </dgm:prSet>
      <dgm:spPr/>
    </dgm:pt>
    <dgm:pt modelId="{6087D7D3-0AA9-4AD8-8CB6-C3FCECE95D41}" type="pres">
      <dgm:prSet presAssocID="{C1CFB317-CABD-44C1-95F3-330632E31CCD}" presName="negativeSpace" presStyleCnt="0"/>
      <dgm:spPr/>
    </dgm:pt>
    <dgm:pt modelId="{E34EAD65-95DD-472A-9F4F-899156F55CB1}" type="pres">
      <dgm:prSet presAssocID="{C1CFB317-CABD-44C1-95F3-330632E31CCD}" presName="childText" presStyleLbl="conFgAcc1" presStyleIdx="8" presStyleCnt="10">
        <dgm:presLayoutVars>
          <dgm:bulletEnabled val="1"/>
        </dgm:presLayoutVars>
      </dgm:prSet>
      <dgm:spPr/>
    </dgm:pt>
    <dgm:pt modelId="{2D74F7C5-F90A-4BE4-95A5-2846383CB27F}" type="pres">
      <dgm:prSet presAssocID="{C8C6A315-3A05-4CF3-902B-70E49BDFAAEC}" presName="spaceBetweenRectangles" presStyleCnt="0"/>
      <dgm:spPr/>
    </dgm:pt>
    <dgm:pt modelId="{3E2832DE-D0F6-44A9-A96A-F484545B7BA5}" type="pres">
      <dgm:prSet presAssocID="{16FF02EC-32AC-43CA-B94E-14A9F70F5548}" presName="parentLin" presStyleCnt="0"/>
      <dgm:spPr/>
    </dgm:pt>
    <dgm:pt modelId="{5503F65E-0208-4EC8-9595-86D0E84658A9}" type="pres">
      <dgm:prSet presAssocID="{16FF02EC-32AC-43CA-B94E-14A9F70F5548}" presName="parentLeftMargin" presStyleLbl="node1" presStyleIdx="8" presStyleCnt="10"/>
      <dgm:spPr/>
    </dgm:pt>
    <dgm:pt modelId="{1C353060-94A3-4C55-B4D7-F971D989E7CE}" type="pres">
      <dgm:prSet presAssocID="{16FF02EC-32AC-43CA-B94E-14A9F70F5548}" presName="parentText" presStyleLbl="node1" presStyleIdx="9" presStyleCnt="10">
        <dgm:presLayoutVars>
          <dgm:chMax val="0"/>
          <dgm:bulletEnabled val="1"/>
        </dgm:presLayoutVars>
      </dgm:prSet>
      <dgm:spPr/>
    </dgm:pt>
    <dgm:pt modelId="{399183BE-8EA7-401A-A2C9-AA8FB902D18F}" type="pres">
      <dgm:prSet presAssocID="{16FF02EC-32AC-43CA-B94E-14A9F70F5548}" presName="negativeSpace" presStyleCnt="0"/>
      <dgm:spPr/>
    </dgm:pt>
    <dgm:pt modelId="{B1B088C1-FB94-4461-A9A5-83D3B884C315}" type="pres">
      <dgm:prSet presAssocID="{16FF02EC-32AC-43CA-B94E-14A9F70F5548}" presName="childText" presStyleLbl="conFgAcc1" presStyleIdx="9" presStyleCnt="10">
        <dgm:presLayoutVars>
          <dgm:bulletEnabled val="1"/>
        </dgm:presLayoutVars>
      </dgm:prSet>
      <dgm:spPr/>
    </dgm:pt>
  </dgm:ptLst>
  <dgm:cxnLst>
    <dgm:cxn modelId="{D786E906-73E4-482D-A61A-A447E879B23E}" type="presOf" srcId="{626950A6-3B0F-4E23-B02D-F6670859039F}" destId="{5031E478-B58D-43D2-889A-558C0B66B824}" srcOrd="0" destOrd="0" presId="urn:microsoft.com/office/officeart/2005/8/layout/list1"/>
    <dgm:cxn modelId="{2D309C0C-3F8E-49F8-85EC-D729048B554A}" srcId="{9A115511-4C07-425E-8610-379E65CAE27C}" destId="{5C8BD1E5-C5CE-4FEF-AF41-F4F8AC90978D}" srcOrd="5" destOrd="0" parTransId="{7FB5CBD9-744F-4324-AC79-B4132054F5F2}" sibTransId="{B6EC2F1E-C608-4098-B5E8-B0DE92F56CA8}"/>
    <dgm:cxn modelId="{7533F911-9158-4FC4-AB10-9475413E1F2C}" type="presOf" srcId="{9A115511-4C07-425E-8610-379E65CAE27C}" destId="{5B9AF590-6A41-45EC-8468-1E94C0C1A4D8}" srcOrd="0" destOrd="0" presId="urn:microsoft.com/office/officeart/2005/8/layout/list1"/>
    <dgm:cxn modelId="{B216E212-0DBB-4E8C-9235-81FA5C8179DF}" type="presOf" srcId="{5C8BD1E5-C5CE-4FEF-AF41-F4F8AC90978D}" destId="{3A251B60-B145-496A-8AE2-F57A7A29A348}" srcOrd="0" destOrd="0" presId="urn:microsoft.com/office/officeart/2005/8/layout/list1"/>
    <dgm:cxn modelId="{3B663C13-3A27-4AD5-9462-EA47F8E7B0B9}" type="presOf" srcId="{F35E15A5-0B77-437C-B6A4-A2C829084770}" destId="{B8631FE9-489B-49F7-83C8-7033D857D42C}" srcOrd="1" destOrd="0" presId="urn:microsoft.com/office/officeart/2005/8/layout/list1"/>
    <dgm:cxn modelId="{891E3115-0486-49DF-B8C7-73D61DE73B17}" type="presOf" srcId="{7D56B536-BBAF-4678-B144-0527BC1C3726}" destId="{C72ED874-71FE-4F64-B0CD-EADF521140B5}" srcOrd="1" destOrd="0" presId="urn:microsoft.com/office/officeart/2005/8/layout/list1"/>
    <dgm:cxn modelId="{CA37F51A-62B5-49E5-A764-08A15B230A71}" type="presOf" srcId="{BF07FFDA-5A35-4F07-899A-96555C3FA39C}" destId="{F6343913-491F-4DD5-86DA-386AF323D6C8}" srcOrd="0" destOrd="0" presId="urn:microsoft.com/office/officeart/2005/8/layout/list1"/>
    <dgm:cxn modelId="{1A7C392C-CFFB-4D8F-B1E5-01DFB67B26EE}" type="presOf" srcId="{1FD99C8A-8BDC-470F-AC6E-21936477D762}" destId="{BC24D91D-2691-4896-887F-512F6AC469CD}" srcOrd="0" destOrd="0" presId="urn:microsoft.com/office/officeart/2005/8/layout/list1"/>
    <dgm:cxn modelId="{C5064D38-4AEB-46EC-8D4B-88C840995D51}" srcId="{9A115511-4C07-425E-8610-379E65CAE27C}" destId="{626950A6-3B0F-4E23-B02D-F6670859039F}" srcOrd="2" destOrd="0" parTransId="{63A5CCB2-2699-4B5B-9873-90D1C45BAB34}" sibTransId="{F2BDD51E-C7FC-4D99-931E-42915415AF65}"/>
    <dgm:cxn modelId="{28B44244-CBFD-4F51-970B-BD121C59F828}" srcId="{9A115511-4C07-425E-8610-379E65CAE27C}" destId="{C1CFB317-CABD-44C1-95F3-330632E31CCD}" srcOrd="8" destOrd="0" parTransId="{0D102BF9-6B8A-44DF-BADB-28A10ADDEFDF}" sibTransId="{C8C6A315-3A05-4CF3-902B-70E49BDFAAEC}"/>
    <dgm:cxn modelId="{F90C8364-49C5-435A-9CEB-7FDACB65ADB7}" srcId="{9A115511-4C07-425E-8610-379E65CAE27C}" destId="{16FF02EC-32AC-43CA-B94E-14A9F70F5548}" srcOrd="9" destOrd="0" parTransId="{0E83327B-F855-4CD0-9DCA-D205C2C9F597}" sibTransId="{4FA6106C-8F94-4D02-98BD-916EC865F0B5}"/>
    <dgm:cxn modelId="{E3903646-80A5-4D07-9D0A-E9A7D2BC16EC}" srcId="{9A115511-4C07-425E-8610-379E65CAE27C}" destId="{F35E15A5-0B77-437C-B6A4-A2C829084770}" srcOrd="1" destOrd="0" parTransId="{7A1B10BD-3B0A-45E4-836A-FFFF846FD925}" sibTransId="{9FF1F25D-49B8-4C0A-A073-9BDDBBD07739}"/>
    <dgm:cxn modelId="{F9A82D47-C6D1-455B-BCBC-015E1011BE75}" type="presOf" srcId="{DC3DC417-AEBD-4BC1-B472-69D4DE858C4C}" destId="{0AAF1FA9-EBDE-46F4-A016-55912ED2F8D2}" srcOrd="1" destOrd="0" presId="urn:microsoft.com/office/officeart/2005/8/layout/list1"/>
    <dgm:cxn modelId="{0C92BB48-4364-4991-9252-BB28FF93FFFA}" srcId="{9A115511-4C07-425E-8610-379E65CAE27C}" destId="{DC3DC417-AEBD-4BC1-B472-69D4DE858C4C}" srcOrd="6" destOrd="0" parTransId="{B7B68FA6-CF8A-486E-9507-5E5B5205C9A8}" sibTransId="{3A63E081-EB3C-4350-8598-58B8735878B6}"/>
    <dgm:cxn modelId="{C7944555-0934-4523-8490-4364AE2D2861}" type="presOf" srcId="{16FF02EC-32AC-43CA-B94E-14A9F70F5548}" destId="{1C353060-94A3-4C55-B4D7-F971D989E7CE}" srcOrd="1" destOrd="0" presId="urn:microsoft.com/office/officeart/2005/8/layout/list1"/>
    <dgm:cxn modelId="{DE4CD97D-81FA-413B-9ABE-977E4D2DF589}" type="presOf" srcId="{16FF02EC-32AC-43CA-B94E-14A9F70F5548}" destId="{5503F65E-0208-4EC8-9595-86D0E84658A9}" srcOrd="0" destOrd="0" presId="urn:microsoft.com/office/officeart/2005/8/layout/list1"/>
    <dgm:cxn modelId="{BD08528B-115E-4338-AA8E-91C286E16E80}" type="presOf" srcId="{7D56B536-BBAF-4678-B144-0527BC1C3726}" destId="{1D65B470-D91C-409E-B45B-5C77A3D2D4D6}" srcOrd="0" destOrd="0" presId="urn:microsoft.com/office/officeart/2005/8/layout/list1"/>
    <dgm:cxn modelId="{8753F38B-09CF-4001-A1FD-0E76B019F891}" type="presOf" srcId="{626950A6-3B0F-4E23-B02D-F6670859039F}" destId="{B29C745B-1C91-4699-87AD-FFACDDA86800}" srcOrd="1" destOrd="0" presId="urn:microsoft.com/office/officeart/2005/8/layout/list1"/>
    <dgm:cxn modelId="{8AB65793-4D38-4A6F-8FBE-95EFACD9071B}" type="presOf" srcId="{BF07FFDA-5A35-4F07-899A-96555C3FA39C}" destId="{98125543-4AD6-498B-8D0E-78F9DE583F3E}" srcOrd="1" destOrd="0" presId="urn:microsoft.com/office/officeart/2005/8/layout/list1"/>
    <dgm:cxn modelId="{606FA998-9F43-4F6E-B3D1-D1FDE625FDDA}" type="presOf" srcId="{C1CFB317-CABD-44C1-95F3-330632E31CCD}" destId="{F9457A08-88AA-4CCB-BA40-257451DA3803}" srcOrd="1" destOrd="0" presId="urn:microsoft.com/office/officeart/2005/8/layout/list1"/>
    <dgm:cxn modelId="{AD5C62A7-F0AF-4A49-B662-B78624826145}" srcId="{9A115511-4C07-425E-8610-379E65CAE27C}" destId="{7D56B536-BBAF-4678-B144-0527BC1C3726}" srcOrd="3" destOrd="0" parTransId="{C7CFCAEC-6F5F-4E1B-9DB3-A2FA784D617F}" sibTransId="{9F5F17EF-A6EF-4691-85CA-F32F09A252E0}"/>
    <dgm:cxn modelId="{AD28E7B7-36A9-4BCE-B917-DDC21C98C639}" type="presOf" srcId="{C1CFB317-CABD-44C1-95F3-330632E31CCD}" destId="{B445266F-44B7-4860-BC05-95535F4F605E}" srcOrd="0" destOrd="0" presId="urn:microsoft.com/office/officeart/2005/8/layout/list1"/>
    <dgm:cxn modelId="{81B53EBE-5FC5-4DE0-BD75-CE0A4ABBF7D4}" srcId="{9A115511-4C07-425E-8610-379E65CAE27C}" destId="{3285F811-8096-43ED-B25D-4D70F3742911}" srcOrd="4" destOrd="0" parTransId="{400F0D69-4423-44AE-810D-E3C8543E6EE6}" sibTransId="{55486ECA-4116-4CE2-A158-B7CA07873B45}"/>
    <dgm:cxn modelId="{30EF16C5-6C69-43F6-B4E2-246038758467}" srcId="{9A115511-4C07-425E-8610-379E65CAE27C}" destId="{1FD99C8A-8BDC-470F-AC6E-21936477D762}" srcOrd="7" destOrd="0" parTransId="{04D11072-7553-445D-A0F4-BFBFBB30E01A}" sibTransId="{D059F56D-D2CC-4FA4-A065-E221D02107A1}"/>
    <dgm:cxn modelId="{0B6C3AC9-8BDF-4C17-9EC4-B49957DAE95C}" type="presOf" srcId="{3285F811-8096-43ED-B25D-4D70F3742911}" destId="{E90F2AB0-0ABD-4544-AC6E-0392ED7C6A42}" srcOrd="1" destOrd="0" presId="urn:microsoft.com/office/officeart/2005/8/layout/list1"/>
    <dgm:cxn modelId="{43E468CF-267F-45A9-BEE7-41E64173FB74}" srcId="{9A115511-4C07-425E-8610-379E65CAE27C}" destId="{BF07FFDA-5A35-4F07-899A-96555C3FA39C}" srcOrd="0" destOrd="0" parTransId="{8ABFEEA1-0405-4C29-835C-28334D672444}" sibTransId="{68B93A3A-BB32-4A36-9743-3945FD9A5D74}"/>
    <dgm:cxn modelId="{34B453D3-3CBD-4212-9EAB-A3F24923F0FB}" type="presOf" srcId="{F35E15A5-0B77-437C-B6A4-A2C829084770}" destId="{3E520AE8-F443-4044-B447-B6A4E4B644B0}" srcOrd="0" destOrd="0" presId="urn:microsoft.com/office/officeart/2005/8/layout/list1"/>
    <dgm:cxn modelId="{622A6DDA-17C4-45FF-BD02-FEFAD7A307B3}" type="presOf" srcId="{5C8BD1E5-C5CE-4FEF-AF41-F4F8AC90978D}" destId="{CD941FD5-F61A-4F99-816C-4D51E8BF9925}" srcOrd="1" destOrd="0" presId="urn:microsoft.com/office/officeart/2005/8/layout/list1"/>
    <dgm:cxn modelId="{7BC15EE7-ADD1-467E-BD02-7F1ECCACF4B6}" type="presOf" srcId="{3285F811-8096-43ED-B25D-4D70F3742911}" destId="{E2E49799-8DAE-4FB7-8FC0-604B17AD1284}" srcOrd="0" destOrd="0" presId="urn:microsoft.com/office/officeart/2005/8/layout/list1"/>
    <dgm:cxn modelId="{1A4B6FEB-90DD-4883-8C43-C23387742B39}" type="presOf" srcId="{1FD99C8A-8BDC-470F-AC6E-21936477D762}" destId="{1DD6CB66-C1AC-49E7-B0F2-8B35CCBA07F4}" srcOrd="1" destOrd="0" presId="urn:microsoft.com/office/officeart/2005/8/layout/list1"/>
    <dgm:cxn modelId="{58EA8AF2-F7E4-49EE-90AB-511936E9E23E}" type="presOf" srcId="{DC3DC417-AEBD-4BC1-B472-69D4DE858C4C}" destId="{DE89587C-D42E-4FA8-A37C-0019AAA3F8EB}" srcOrd="0" destOrd="0" presId="urn:microsoft.com/office/officeart/2005/8/layout/list1"/>
    <dgm:cxn modelId="{BABF1C76-8D32-4D42-AAB0-D44A0F49979E}" type="presParOf" srcId="{5B9AF590-6A41-45EC-8468-1E94C0C1A4D8}" destId="{8F9F3427-CBD1-438C-9320-3B44CEE78EBF}" srcOrd="0" destOrd="0" presId="urn:microsoft.com/office/officeart/2005/8/layout/list1"/>
    <dgm:cxn modelId="{21D689E4-A972-4D1F-9D33-AA4E56DE95CD}" type="presParOf" srcId="{8F9F3427-CBD1-438C-9320-3B44CEE78EBF}" destId="{F6343913-491F-4DD5-86DA-386AF323D6C8}" srcOrd="0" destOrd="0" presId="urn:microsoft.com/office/officeart/2005/8/layout/list1"/>
    <dgm:cxn modelId="{75BAF65A-91F8-42C8-A95C-13A894C98994}" type="presParOf" srcId="{8F9F3427-CBD1-438C-9320-3B44CEE78EBF}" destId="{98125543-4AD6-498B-8D0E-78F9DE583F3E}" srcOrd="1" destOrd="0" presId="urn:microsoft.com/office/officeart/2005/8/layout/list1"/>
    <dgm:cxn modelId="{D845ED8C-380E-4E37-9A90-88DE613D0710}" type="presParOf" srcId="{5B9AF590-6A41-45EC-8468-1E94C0C1A4D8}" destId="{F93D58CD-6A85-4DA0-9C83-35578653DBC0}" srcOrd="1" destOrd="0" presId="urn:microsoft.com/office/officeart/2005/8/layout/list1"/>
    <dgm:cxn modelId="{D9CD8772-1FBD-491D-867B-4C0B4C73C626}" type="presParOf" srcId="{5B9AF590-6A41-45EC-8468-1E94C0C1A4D8}" destId="{32B03E15-259A-4BFB-B3BA-8A04471E21C5}" srcOrd="2" destOrd="0" presId="urn:microsoft.com/office/officeart/2005/8/layout/list1"/>
    <dgm:cxn modelId="{A12F36CE-BECE-4A34-8349-644C5F50F41B}" type="presParOf" srcId="{5B9AF590-6A41-45EC-8468-1E94C0C1A4D8}" destId="{9B26F38B-F8EF-46FF-973F-F85E0EA5356D}" srcOrd="3" destOrd="0" presId="urn:microsoft.com/office/officeart/2005/8/layout/list1"/>
    <dgm:cxn modelId="{FBB9EBAD-6F05-4231-B616-0846AB2382E2}" type="presParOf" srcId="{5B9AF590-6A41-45EC-8468-1E94C0C1A4D8}" destId="{7A1CD9C0-3DCC-467F-8DA8-BA53147BF523}" srcOrd="4" destOrd="0" presId="urn:microsoft.com/office/officeart/2005/8/layout/list1"/>
    <dgm:cxn modelId="{53AE529D-1E44-40DD-B289-BF07C3A78AD6}" type="presParOf" srcId="{7A1CD9C0-3DCC-467F-8DA8-BA53147BF523}" destId="{3E520AE8-F443-4044-B447-B6A4E4B644B0}" srcOrd="0" destOrd="0" presId="urn:microsoft.com/office/officeart/2005/8/layout/list1"/>
    <dgm:cxn modelId="{D04209B8-BFD8-4AB2-9FCD-374FC204FCDC}" type="presParOf" srcId="{7A1CD9C0-3DCC-467F-8DA8-BA53147BF523}" destId="{B8631FE9-489B-49F7-83C8-7033D857D42C}" srcOrd="1" destOrd="0" presId="urn:microsoft.com/office/officeart/2005/8/layout/list1"/>
    <dgm:cxn modelId="{6F67F36E-F1DA-4471-95A1-25D68857D355}" type="presParOf" srcId="{5B9AF590-6A41-45EC-8468-1E94C0C1A4D8}" destId="{66D1775D-AABC-4BD3-B157-F20BC4853D50}" srcOrd="5" destOrd="0" presId="urn:microsoft.com/office/officeart/2005/8/layout/list1"/>
    <dgm:cxn modelId="{B64CF8A1-E95C-4913-A461-B48D096B532A}" type="presParOf" srcId="{5B9AF590-6A41-45EC-8468-1E94C0C1A4D8}" destId="{CD272CEE-26F5-4B6F-B47B-36940AE48237}" srcOrd="6" destOrd="0" presId="urn:microsoft.com/office/officeart/2005/8/layout/list1"/>
    <dgm:cxn modelId="{650171B5-9CBC-432B-A58E-92C0AF39B4B0}" type="presParOf" srcId="{5B9AF590-6A41-45EC-8468-1E94C0C1A4D8}" destId="{BDBB9AB9-1EAF-4A2E-A2E1-49E70C3B5B79}" srcOrd="7" destOrd="0" presId="urn:microsoft.com/office/officeart/2005/8/layout/list1"/>
    <dgm:cxn modelId="{1C621F2F-71F4-43BC-B994-81EC93F0A49B}" type="presParOf" srcId="{5B9AF590-6A41-45EC-8468-1E94C0C1A4D8}" destId="{24DC2083-DAB8-401D-A350-4F851F2D701D}" srcOrd="8" destOrd="0" presId="urn:microsoft.com/office/officeart/2005/8/layout/list1"/>
    <dgm:cxn modelId="{29E9DC87-F8E5-453C-9E96-C01BE6EF2223}" type="presParOf" srcId="{24DC2083-DAB8-401D-A350-4F851F2D701D}" destId="{5031E478-B58D-43D2-889A-558C0B66B824}" srcOrd="0" destOrd="0" presId="urn:microsoft.com/office/officeart/2005/8/layout/list1"/>
    <dgm:cxn modelId="{BBE1A5EA-6204-4603-8AF1-E44B7E27141B}" type="presParOf" srcId="{24DC2083-DAB8-401D-A350-4F851F2D701D}" destId="{B29C745B-1C91-4699-87AD-FFACDDA86800}" srcOrd="1" destOrd="0" presId="urn:microsoft.com/office/officeart/2005/8/layout/list1"/>
    <dgm:cxn modelId="{C70606C0-943D-4E5A-ABEB-20C3DDA3279B}" type="presParOf" srcId="{5B9AF590-6A41-45EC-8468-1E94C0C1A4D8}" destId="{75E6E956-D6BA-413F-8701-AEB8C4404A82}" srcOrd="9" destOrd="0" presId="urn:microsoft.com/office/officeart/2005/8/layout/list1"/>
    <dgm:cxn modelId="{E0B444E3-8084-4757-BB2F-280C3D544687}" type="presParOf" srcId="{5B9AF590-6A41-45EC-8468-1E94C0C1A4D8}" destId="{020AF5BD-55BC-4728-8042-0D4C90CDFA28}" srcOrd="10" destOrd="0" presId="urn:microsoft.com/office/officeart/2005/8/layout/list1"/>
    <dgm:cxn modelId="{3B4B5365-6FD0-4FDC-A0ED-8FC807350496}" type="presParOf" srcId="{5B9AF590-6A41-45EC-8468-1E94C0C1A4D8}" destId="{29EC2482-158A-46ED-B5AA-03D240D0C973}" srcOrd="11" destOrd="0" presId="urn:microsoft.com/office/officeart/2005/8/layout/list1"/>
    <dgm:cxn modelId="{141C6742-E641-4512-B57C-805A5C90D92F}" type="presParOf" srcId="{5B9AF590-6A41-45EC-8468-1E94C0C1A4D8}" destId="{81A5AD12-D594-4D13-8DFC-9DFA45F2F83A}" srcOrd="12" destOrd="0" presId="urn:microsoft.com/office/officeart/2005/8/layout/list1"/>
    <dgm:cxn modelId="{F272D141-14E1-4036-B241-2251CD132778}" type="presParOf" srcId="{81A5AD12-D594-4D13-8DFC-9DFA45F2F83A}" destId="{1D65B470-D91C-409E-B45B-5C77A3D2D4D6}" srcOrd="0" destOrd="0" presId="urn:microsoft.com/office/officeart/2005/8/layout/list1"/>
    <dgm:cxn modelId="{33F30523-E406-4FFC-813E-DE1718ABE8F4}" type="presParOf" srcId="{81A5AD12-D594-4D13-8DFC-9DFA45F2F83A}" destId="{C72ED874-71FE-4F64-B0CD-EADF521140B5}" srcOrd="1" destOrd="0" presId="urn:microsoft.com/office/officeart/2005/8/layout/list1"/>
    <dgm:cxn modelId="{66956015-92C6-41A0-AD03-1299A38F862D}" type="presParOf" srcId="{5B9AF590-6A41-45EC-8468-1E94C0C1A4D8}" destId="{E7A3A933-C59C-49C5-96EF-8D9B7B546C50}" srcOrd="13" destOrd="0" presId="urn:microsoft.com/office/officeart/2005/8/layout/list1"/>
    <dgm:cxn modelId="{A5C04A2A-785B-4081-8F4B-25C97B921006}" type="presParOf" srcId="{5B9AF590-6A41-45EC-8468-1E94C0C1A4D8}" destId="{0BF4D74D-9495-43AB-9F10-62CAC2F7244C}" srcOrd="14" destOrd="0" presId="urn:microsoft.com/office/officeart/2005/8/layout/list1"/>
    <dgm:cxn modelId="{7BC8B41A-DBA4-40D6-B966-6FBC7BEDECCB}" type="presParOf" srcId="{5B9AF590-6A41-45EC-8468-1E94C0C1A4D8}" destId="{83796536-2669-4F8E-81D7-AE1F37265D6A}" srcOrd="15" destOrd="0" presId="urn:microsoft.com/office/officeart/2005/8/layout/list1"/>
    <dgm:cxn modelId="{780A34B5-EE8C-49AF-A9EC-FF68157D7192}" type="presParOf" srcId="{5B9AF590-6A41-45EC-8468-1E94C0C1A4D8}" destId="{657E916B-11FF-4D8D-A1A4-0B5365B9742B}" srcOrd="16" destOrd="0" presId="urn:microsoft.com/office/officeart/2005/8/layout/list1"/>
    <dgm:cxn modelId="{1C9D6FD8-25BB-4022-A4D0-D60A84FCD648}" type="presParOf" srcId="{657E916B-11FF-4D8D-A1A4-0B5365B9742B}" destId="{E2E49799-8DAE-4FB7-8FC0-604B17AD1284}" srcOrd="0" destOrd="0" presId="urn:microsoft.com/office/officeart/2005/8/layout/list1"/>
    <dgm:cxn modelId="{7EC399E4-551B-42BD-A3B5-CF357F7C3D17}" type="presParOf" srcId="{657E916B-11FF-4D8D-A1A4-0B5365B9742B}" destId="{E90F2AB0-0ABD-4544-AC6E-0392ED7C6A42}" srcOrd="1" destOrd="0" presId="urn:microsoft.com/office/officeart/2005/8/layout/list1"/>
    <dgm:cxn modelId="{42539CC0-907B-47CB-9431-3B568E105999}" type="presParOf" srcId="{5B9AF590-6A41-45EC-8468-1E94C0C1A4D8}" destId="{F6DE0208-5654-4ADF-A169-013E81DCB524}" srcOrd="17" destOrd="0" presId="urn:microsoft.com/office/officeart/2005/8/layout/list1"/>
    <dgm:cxn modelId="{FB309DEC-A256-4249-B32C-94FDBE92C6BE}" type="presParOf" srcId="{5B9AF590-6A41-45EC-8468-1E94C0C1A4D8}" destId="{7ABC27E5-DCFB-4C15-99E2-5DB1AF36CC30}" srcOrd="18" destOrd="0" presId="urn:microsoft.com/office/officeart/2005/8/layout/list1"/>
    <dgm:cxn modelId="{DCC65949-8935-4115-BF28-81B8BA3D2239}" type="presParOf" srcId="{5B9AF590-6A41-45EC-8468-1E94C0C1A4D8}" destId="{6C4EABB3-E343-4C70-97F2-48C21F5814AA}" srcOrd="19" destOrd="0" presId="urn:microsoft.com/office/officeart/2005/8/layout/list1"/>
    <dgm:cxn modelId="{1684D3D0-DE73-47AF-BC9E-B4A9DEEDBAC7}" type="presParOf" srcId="{5B9AF590-6A41-45EC-8468-1E94C0C1A4D8}" destId="{903A65AA-DD02-4046-9098-94A7BE833075}" srcOrd="20" destOrd="0" presId="urn:microsoft.com/office/officeart/2005/8/layout/list1"/>
    <dgm:cxn modelId="{F4E6744F-5477-494F-B4BB-0078FBCB6347}" type="presParOf" srcId="{903A65AA-DD02-4046-9098-94A7BE833075}" destId="{3A251B60-B145-496A-8AE2-F57A7A29A348}" srcOrd="0" destOrd="0" presId="urn:microsoft.com/office/officeart/2005/8/layout/list1"/>
    <dgm:cxn modelId="{AC94203A-EEFA-46F9-8F60-7E7A2BC879A0}" type="presParOf" srcId="{903A65AA-DD02-4046-9098-94A7BE833075}" destId="{CD941FD5-F61A-4F99-816C-4D51E8BF9925}" srcOrd="1" destOrd="0" presId="urn:microsoft.com/office/officeart/2005/8/layout/list1"/>
    <dgm:cxn modelId="{E9BB8197-6718-4305-B404-4A8CA5BC7EB8}" type="presParOf" srcId="{5B9AF590-6A41-45EC-8468-1E94C0C1A4D8}" destId="{89461D88-2409-4ACD-9E00-8D72908EC914}" srcOrd="21" destOrd="0" presId="urn:microsoft.com/office/officeart/2005/8/layout/list1"/>
    <dgm:cxn modelId="{CC496FC9-E5E5-4613-9F16-36A986BD04AA}" type="presParOf" srcId="{5B9AF590-6A41-45EC-8468-1E94C0C1A4D8}" destId="{EEAC6A30-EDD9-4618-94E2-FFFB3057B1BA}" srcOrd="22" destOrd="0" presId="urn:microsoft.com/office/officeart/2005/8/layout/list1"/>
    <dgm:cxn modelId="{36312A1D-4185-4E66-8CCA-352BA9FBA5FA}" type="presParOf" srcId="{5B9AF590-6A41-45EC-8468-1E94C0C1A4D8}" destId="{784EC9D5-081A-471D-997C-0BE978510321}" srcOrd="23" destOrd="0" presId="urn:microsoft.com/office/officeart/2005/8/layout/list1"/>
    <dgm:cxn modelId="{DF33724F-389A-42A4-8168-99444AD417FA}" type="presParOf" srcId="{5B9AF590-6A41-45EC-8468-1E94C0C1A4D8}" destId="{AF8A74BF-A66B-4D70-BD62-B85BD567BA56}" srcOrd="24" destOrd="0" presId="urn:microsoft.com/office/officeart/2005/8/layout/list1"/>
    <dgm:cxn modelId="{16F0638C-F133-4346-9514-31AE30E2081F}" type="presParOf" srcId="{AF8A74BF-A66B-4D70-BD62-B85BD567BA56}" destId="{DE89587C-D42E-4FA8-A37C-0019AAA3F8EB}" srcOrd="0" destOrd="0" presId="urn:microsoft.com/office/officeart/2005/8/layout/list1"/>
    <dgm:cxn modelId="{55E36425-B059-4BE0-8F89-7015563AB13F}" type="presParOf" srcId="{AF8A74BF-A66B-4D70-BD62-B85BD567BA56}" destId="{0AAF1FA9-EBDE-46F4-A016-55912ED2F8D2}" srcOrd="1" destOrd="0" presId="urn:microsoft.com/office/officeart/2005/8/layout/list1"/>
    <dgm:cxn modelId="{CA6A9054-3375-48EC-822F-29987CB7910A}" type="presParOf" srcId="{5B9AF590-6A41-45EC-8468-1E94C0C1A4D8}" destId="{A9B17F3A-A023-425E-940A-3630F243EC96}" srcOrd="25" destOrd="0" presId="urn:microsoft.com/office/officeart/2005/8/layout/list1"/>
    <dgm:cxn modelId="{BEC43B25-53B7-443E-AB77-2E04A6914195}" type="presParOf" srcId="{5B9AF590-6A41-45EC-8468-1E94C0C1A4D8}" destId="{B15365F1-8867-4FCC-B8BC-9712C3343FE0}" srcOrd="26" destOrd="0" presId="urn:microsoft.com/office/officeart/2005/8/layout/list1"/>
    <dgm:cxn modelId="{16AC56F5-CCA9-4AF2-956B-7CEBDD6BCC45}" type="presParOf" srcId="{5B9AF590-6A41-45EC-8468-1E94C0C1A4D8}" destId="{DFB36E1B-6845-47AB-AA36-07A03E16FF0F}" srcOrd="27" destOrd="0" presId="urn:microsoft.com/office/officeart/2005/8/layout/list1"/>
    <dgm:cxn modelId="{9C4C5301-EF68-43D2-883C-44D594E66059}" type="presParOf" srcId="{5B9AF590-6A41-45EC-8468-1E94C0C1A4D8}" destId="{3F492109-B60A-4A9E-AF89-682D7712405F}" srcOrd="28" destOrd="0" presId="urn:microsoft.com/office/officeart/2005/8/layout/list1"/>
    <dgm:cxn modelId="{D65C19D7-8FB4-4435-A256-6184E25AE013}" type="presParOf" srcId="{3F492109-B60A-4A9E-AF89-682D7712405F}" destId="{BC24D91D-2691-4896-887F-512F6AC469CD}" srcOrd="0" destOrd="0" presId="urn:microsoft.com/office/officeart/2005/8/layout/list1"/>
    <dgm:cxn modelId="{2F0B4F31-F2E3-4480-93EF-1F740BDC4416}" type="presParOf" srcId="{3F492109-B60A-4A9E-AF89-682D7712405F}" destId="{1DD6CB66-C1AC-49E7-B0F2-8B35CCBA07F4}" srcOrd="1" destOrd="0" presId="urn:microsoft.com/office/officeart/2005/8/layout/list1"/>
    <dgm:cxn modelId="{84456C4D-C7ED-44E1-9AAC-C88C4E1C0B50}" type="presParOf" srcId="{5B9AF590-6A41-45EC-8468-1E94C0C1A4D8}" destId="{88EB099E-637C-43C5-9066-59EA767CE26A}" srcOrd="29" destOrd="0" presId="urn:microsoft.com/office/officeart/2005/8/layout/list1"/>
    <dgm:cxn modelId="{7FF20514-34E9-4E49-98AB-38B5FEF3E8D8}" type="presParOf" srcId="{5B9AF590-6A41-45EC-8468-1E94C0C1A4D8}" destId="{9F431ED3-8384-4378-AA9B-B4C606ECBB6B}" srcOrd="30" destOrd="0" presId="urn:microsoft.com/office/officeart/2005/8/layout/list1"/>
    <dgm:cxn modelId="{5535B497-3B4E-4D79-A484-9684E5B51C7A}" type="presParOf" srcId="{5B9AF590-6A41-45EC-8468-1E94C0C1A4D8}" destId="{8894B751-23EC-44AD-AEBD-43846E5C15BA}" srcOrd="31" destOrd="0" presId="urn:microsoft.com/office/officeart/2005/8/layout/list1"/>
    <dgm:cxn modelId="{A8D30181-A2F0-4880-838D-A1F9E8167CD7}" type="presParOf" srcId="{5B9AF590-6A41-45EC-8468-1E94C0C1A4D8}" destId="{25C3088B-6B1A-438F-9B3E-DE2E1EA26BAB}" srcOrd="32" destOrd="0" presId="urn:microsoft.com/office/officeart/2005/8/layout/list1"/>
    <dgm:cxn modelId="{34E042BB-7C2A-4E92-B134-993CD95889D0}" type="presParOf" srcId="{25C3088B-6B1A-438F-9B3E-DE2E1EA26BAB}" destId="{B445266F-44B7-4860-BC05-95535F4F605E}" srcOrd="0" destOrd="0" presId="urn:microsoft.com/office/officeart/2005/8/layout/list1"/>
    <dgm:cxn modelId="{376590CB-826A-4D2C-91A5-CF8E40E763E3}" type="presParOf" srcId="{25C3088B-6B1A-438F-9B3E-DE2E1EA26BAB}" destId="{F9457A08-88AA-4CCB-BA40-257451DA3803}" srcOrd="1" destOrd="0" presId="urn:microsoft.com/office/officeart/2005/8/layout/list1"/>
    <dgm:cxn modelId="{355BC1BA-A6B0-4246-B7EE-C99ABE87B708}" type="presParOf" srcId="{5B9AF590-6A41-45EC-8468-1E94C0C1A4D8}" destId="{6087D7D3-0AA9-4AD8-8CB6-C3FCECE95D41}" srcOrd="33" destOrd="0" presId="urn:microsoft.com/office/officeart/2005/8/layout/list1"/>
    <dgm:cxn modelId="{C51CB837-0048-41C1-8CA7-A4D3F848089E}" type="presParOf" srcId="{5B9AF590-6A41-45EC-8468-1E94C0C1A4D8}" destId="{E34EAD65-95DD-472A-9F4F-899156F55CB1}" srcOrd="34" destOrd="0" presId="urn:microsoft.com/office/officeart/2005/8/layout/list1"/>
    <dgm:cxn modelId="{5668588A-F5AD-4CE3-91DF-28E88534E01F}" type="presParOf" srcId="{5B9AF590-6A41-45EC-8468-1E94C0C1A4D8}" destId="{2D74F7C5-F90A-4BE4-95A5-2846383CB27F}" srcOrd="35" destOrd="0" presId="urn:microsoft.com/office/officeart/2005/8/layout/list1"/>
    <dgm:cxn modelId="{1059AFA8-964C-4F13-B9F2-3CB28EBB233B}" type="presParOf" srcId="{5B9AF590-6A41-45EC-8468-1E94C0C1A4D8}" destId="{3E2832DE-D0F6-44A9-A96A-F484545B7BA5}" srcOrd="36" destOrd="0" presId="urn:microsoft.com/office/officeart/2005/8/layout/list1"/>
    <dgm:cxn modelId="{6BDAB66C-7F11-4DD7-8241-979F2183D7F5}" type="presParOf" srcId="{3E2832DE-D0F6-44A9-A96A-F484545B7BA5}" destId="{5503F65E-0208-4EC8-9595-86D0E84658A9}" srcOrd="0" destOrd="0" presId="urn:microsoft.com/office/officeart/2005/8/layout/list1"/>
    <dgm:cxn modelId="{F11895A5-46FC-4F53-988E-E8C388E6C9D9}" type="presParOf" srcId="{3E2832DE-D0F6-44A9-A96A-F484545B7BA5}" destId="{1C353060-94A3-4C55-B4D7-F971D989E7CE}" srcOrd="1" destOrd="0" presId="urn:microsoft.com/office/officeart/2005/8/layout/list1"/>
    <dgm:cxn modelId="{FDBBD9BC-254B-40CE-A2B4-E0761A9E4218}" type="presParOf" srcId="{5B9AF590-6A41-45EC-8468-1E94C0C1A4D8}" destId="{399183BE-8EA7-401A-A2C9-AA8FB902D18F}" srcOrd="37" destOrd="0" presId="urn:microsoft.com/office/officeart/2005/8/layout/list1"/>
    <dgm:cxn modelId="{1BD8A2D7-1B63-4F5A-A9A3-4C4D07AAC6E8}" type="presParOf" srcId="{5B9AF590-6A41-45EC-8468-1E94C0C1A4D8}" destId="{B1B088C1-FB94-4461-A9A5-83D3B884C315}" srcOrd="38"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BF07FFDA-5A35-4F07-899A-96555C3FA39C}">
      <dgm:prSet phldrT="[Text]" custT="1"/>
      <dgm:spPr>
        <a:solidFill>
          <a:srgbClr val="00B0F0"/>
        </a:solidFill>
      </dgm:spPr>
      <dgm:t>
        <a:bodyPr/>
        <a:lstStyle/>
        <a:p>
          <a:r>
            <a:rPr lang="en-IN" sz="1100" dirty="0" err="1"/>
            <a:t>LungFunctionFVC</a:t>
          </a:r>
          <a:endParaRPr lang="en-IN" sz="1100" dirty="0"/>
        </a:p>
      </dgm:t>
    </dgm:pt>
    <dgm:pt modelId="{8ABFEEA1-0405-4C29-835C-28334D672444}" type="parTrans" cxnId="{43E468CF-267F-45A9-BEE7-41E64173FB74}">
      <dgm:prSet/>
      <dgm:spPr/>
      <dgm:t>
        <a:bodyPr/>
        <a:lstStyle/>
        <a:p>
          <a:endParaRPr lang="en-IN"/>
        </a:p>
      </dgm:t>
    </dgm:pt>
    <dgm:pt modelId="{68B93A3A-BB32-4A36-9743-3945FD9A5D74}" type="sibTrans" cxnId="{43E468CF-267F-45A9-BEE7-41E64173FB74}">
      <dgm:prSet/>
      <dgm:spPr/>
      <dgm:t>
        <a:bodyPr/>
        <a:lstStyle/>
        <a:p>
          <a:endParaRPr lang="en-IN"/>
        </a:p>
      </dgm:t>
    </dgm:pt>
    <dgm:pt modelId="{626950A6-3B0F-4E23-B02D-F6670859039F}">
      <dgm:prSet phldrT="[Text]" custT="1"/>
      <dgm:spPr>
        <a:solidFill>
          <a:srgbClr val="00B0F0"/>
        </a:solidFill>
      </dgm:spPr>
      <dgm:t>
        <a:bodyPr/>
        <a:lstStyle/>
        <a:p>
          <a:r>
            <a:rPr lang="en-IN" sz="1100" dirty="0"/>
            <a:t>Wheezing</a:t>
          </a:r>
        </a:p>
      </dgm:t>
    </dgm:pt>
    <dgm:pt modelId="{63A5CCB2-2699-4B5B-9873-90D1C45BAB34}" type="parTrans" cxnId="{C5064D38-4AEB-46EC-8D4B-88C840995D51}">
      <dgm:prSet/>
      <dgm:spPr/>
      <dgm:t>
        <a:bodyPr/>
        <a:lstStyle/>
        <a:p>
          <a:endParaRPr lang="en-IN"/>
        </a:p>
      </dgm:t>
    </dgm:pt>
    <dgm:pt modelId="{F2BDD51E-C7FC-4D99-931E-42915415AF65}" type="sibTrans" cxnId="{C5064D38-4AEB-46EC-8D4B-88C840995D51}">
      <dgm:prSet/>
      <dgm:spPr/>
      <dgm:t>
        <a:bodyPr/>
        <a:lstStyle/>
        <a:p>
          <a:endParaRPr lang="en-IN"/>
        </a:p>
      </dgm:t>
    </dgm:pt>
    <dgm:pt modelId="{7D56B536-BBAF-4678-B144-0527BC1C3726}">
      <dgm:prSet phldrT="[Text]" custT="1"/>
      <dgm:spPr>
        <a:solidFill>
          <a:srgbClr val="00B0F0"/>
        </a:solidFill>
      </dgm:spPr>
      <dgm:t>
        <a:bodyPr/>
        <a:lstStyle/>
        <a:p>
          <a:r>
            <a:rPr lang="en-IN" sz="1100" dirty="0" err="1"/>
            <a:t>ShortnessOfBreath</a:t>
          </a:r>
          <a:endParaRPr lang="en-IN" sz="1100" dirty="0"/>
        </a:p>
      </dgm:t>
    </dgm:pt>
    <dgm:pt modelId="{C7CFCAEC-6F5F-4E1B-9DB3-A2FA784D617F}" type="parTrans" cxnId="{AD5C62A7-F0AF-4A49-B662-B78624826145}">
      <dgm:prSet/>
      <dgm:spPr/>
      <dgm:t>
        <a:bodyPr/>
        <a:lstStyle/>
        <a:p>
          <a:endParaRPr lang="en-IN"/>
        </a:p>
      </dgm:t>
    </dgm:pt>
    <dgm:pt modelId="{9F5F17EF-A6EF-4691-85CA-F32F09A252E0}" type="sibTrans" cxnId="{AD5C62A7-F0AF-4A49-B662-B78624826145}">
      <dgm:prSet/>
      <dgm:spPr/>
      <dgm:t>
        <a:bodyPr/>
        <a:lstStyle/>
        <a:p>
          <a:endParaRPr lang="en-IN"/>
        </a:p>
      </dgm:t>
    </dgm:pt>
    <dgm:pt modelId="{8D83803F-FEE5-4915-AB7E-CBE18FE4CDDC}">
      <dgm:prSet phldrT="[Text]" custT="1"/>
      <dgm:spPr>
        <a:solidFill>
          <a:srgbClr val="00B0F0"/>
        </a:solidFill>
      </dgm:spPr>
      <dgm:t>
        <a:bodyPr/>
        <a:lstStyle/>
        <a:p>
          <a:r>
            <a:rPr lang="en-IN" sz="1100" dirty="0" err="1"/>
            <a:t>ChestTightness</a:t>
          </a:r>
          <a:endParaRPr lang="en-IN" sz="1100" dirty="0"/>
        </a:p>
      </dgm:t>
    </dgm:pt>
    <dgm:pt modelId="{1580C4DD-77ED-499C-B364-6C93264E46F4}" type="parTrans" cxnId="{F89EE3E3-230B-46CE-B09E-FD5133012614}">
      <dgm:prSet/>
      <dgm:spPr/>
      <dgm:t>
        <a:bodyPr/>
        <a:lstStyle/>
        <a:p>
          <a:endParaRPr lang="en-IN"/>
        </a:p>
      </dgm:t>
    </dgm:pt>
    <dgm:pt modelId="{BE053B7F-BFF0-4931-A101-A5C8BED54AD6}" type="sibTrans" cxnId="{F89EE3E3-230B-46CE-B09E-FD5133012614}">
      <dgm:prSet/>
      <dgm:spPr/>
      <dgm:t>
        <a:bodyPr/>
        <a:lstStyle/>
        <a:p>
          <a:endParaRPr lang="en-IN"/>
        </a:p>
      </dgm:t>
    </dgm:pt>
    <dgm:pt modelId="{3285F811-8096-43ED-B25D-4D70F3742911}">
      <dgm:prSet phldrT="[Text]" custT="1"/>
      <dgm:spPr>
        <a:solidFill>
          <a:srgbClr val="00B0F0"/>
        </a:solidFill>
      </dgm:spPr>
      <dgm:t>
        <a:bodyPr/>
        <a:lstStyle/>
        <a:p>
          <a:r>
            <a:rPr lang="en-IN" sz="1100" dirty="0"/>
            <a:t>Coughing</a:t>
          </a:r>
        </a:p>
      </dgm:t>
    </dgm:pt>
    <dgm:pt modelId="{400F0D69-4423-44AE-810D-E3C8543E6EE6}" type="parTrans" cxnId="{81B53EBE-5FC5-4DE0-BD75-CE0A4ABBF7D4}">
      <dgm:prSet/>
      <dgm:spPr/>
      <dgm:t>
        <a:bodyPr/>
        <a:lstStyle/>
        <a:p>
          <a:endParaRPr lang="en-IN"/>
        </a:p>
      </dgm:t>
    </dgm:pt>
    <dgm:pt modelId="{55486ECA-4116-4CE2-A158-B7CA07873B45}" type="sibTrans" cxnId="{81B53EBE-5FC5-4DE0-BD75-CE0A4ABBF7D4}">
      <dgm:prSet/>
      <dgm:spPr/>
      <dgm:t>
        <a:bodyPr/>
        <a:lstStyle/>
        <a:p>
          <a:endParaRPr lang="en-IN"/>
        </a:p>
      </dgm:t>
    </dgm:pt>
    <dgm:pt modelId="{5C8BD1E5-C5CE-4FEF-AF41-F4F8AC90978D}">
      <dgm:prSet phldrT="[Text]" custT="1"/>
      <dgm:spPr>
        <a:solidFill>
          <a:srgbClr val="00B0F0"/>
        </a:solidFill>
      </dgm:spPr>
      <dgm:t>
        <a:bodyPr/>
        <a:lstStyle/>
        <a:p>
          <a:r>
            <a:rPr lang="en-IN" sz="1100" dirty="0" err="1"/>
            <a:t>NighttimeSymptoms</a:t>
          </a:r>
          <a:endParaRPr lang="en-IN" sz="1100" dirty="0"/>
        </a:p>
      </dgm:t>
    </dgm:pt>
    <dgm:pt modelId="{7FB5CBD9-744F-4324-AC79-B4132054F5F2}" type="parTrans" cxnId="{2D309C0C-3F8E-49F8-85EC-D729048B554A}">
      <dgm:prSet/>
      <dgm:spPr/>
      <dgm:t>
        <a:bodyPr/>
        <a:lstStyle/>
        <a:p>
          <a:endParaRPr lang="en-IN"/>
        </a:p>
      </dgm:t>
    </dgm:pt>
    <dgm:pt modelId="{B6EC2F1E-C608-4098-B5E8-B0DE92F56CA8}" type="sibTrans" cxnId="{2D309C0C-3F8E-49F8-85EC-D729048B554A}">
      <dgm:prSet/>
      <dgm:spPr/>
      <dgm:t>
        <a:bodyPr/>
        <a:lstStyle/>
        <a:p>
          <a:endParaRPr lang="en-IN"/>
        </a:p>
      </dgm:t>
    </dgm:pt>
    <dgm:pt modelId="{DC3DC417-AEBD-4BC1-B472-69D4DE858C4C}">
      <dgm:prSet phldrT="[Text]" custT="1"/>
      <dgm:spPr>
        <a:solidFill>
          <a:srgbClr val="00B0F0"/>
        </a:solidFill>
      </dgm:spPr>
      <dgm:t>
        <a:bodyPr/>
        <a:lstStyle/>
        <a:p>
          <a:r>
            <a:rPr lang="en-IN" sz="1100" dirty="0" err="1"/>
            <a:t>ExerciseInduced</a:t>
          </a:r>
          <a:endParaRPr lang="en-IN" sz="1100" dirty="0"/>
        </a:p>
      </dgm:t>
    </dgm:pt>
    <dgm:pt modelId="{B7B68FA6-CF8A-486E-9507-5E5B5205C9A8}" type="parTrans" cxnId="{0C92BB48-4364-4991-9252-BB28FF93FFFA}">
      <dgm:prSet/>
      <dgm:spPr/>
      <dgm:t>
        <a:bodyPr/>
        <a:lstStyle/>
        <a:p>
          <a:endParaRPr lang="en-IN"/>
        </a:p>
      </dgm:t>
    </dgm:pt>
    <dgm:pt modelId="{3A63E081-EB3C-4350-8598-58B8735878B6}" type="sibTrans" cxnId="{0C92BB48-4364-4991-9252-BB28FF93FFFA}">
      <dgm:prSet/>
      <dgm:spPr/>
      <dgm:t>
        <a:bodyPr/>
        <a:lstStyle/>
        <a:p>
          <a:endParaRPr lang="en-IN"/>
        </a:p>
      </dgm:t>
    </dgm:pt>
    <dgm:pt modelId="{1FD99C8A-8BDC-470F-AC6E-21936477D762}">
      <dgm:prSet phldrT="[Text]" custT="1"/>
      <dgm:spPr>
        <a:solidFill>
          <a:srgbClr val="00B0F0"/>
        </a:solidFill>
      </dgm:spPr>
      <dgm:t>
        <a:bodyPr/>
        <a:lstStyle/>
        <a:p>
          <a:r>
            <a:rPr lang="en-IN" sz="1100" dirty="0"/>
            <a:t>Diagnosis</a:t>
          </a:r>
        </a:p>
      </dgm:t>
    </dgm:pt>
    <dgm:pt modelId="{04D11072-7553-445D-A0F4-BFBFBB30E01A}" type="parTrans" cxnId="{30EF16C5-6C69-43F6-B4E2-246038758467}">
      <dgm:prSet/>
      <dgm:spPr/>
      <dgm:t>
        <a:bodyPr/>
        <a:lstStyle/>
        <a:p>
          <a:endParaRPr lang="en-IN"/>
        </a:p>
      </dgm:t>
    </dgm:pt>
    <dgm:pt modelId="{D059F56D-D2CC-4FA4-A065-E221D02107A1}" type="sibTrans" cxnId="{30EF16C5-6C69-43F6-B4E2-246038758467}">
      <dgm:prSet/>
      <dgm:spPr/>
      <dgm:t>
        <a:bodyPr/>
        <a:lstStyle/>
        <a:p>
          <a:endParaRPr lang="en-IN"/>
        </a:p>
      </dgm:t>
    </dgm:pt>
    <dgm:pt modelId="{C1CFB317-CABD-44C1-95F3-330632E31CCD}">
      <dgm:prSet phldrT="[Text]" custT="1"/>
      <dgm:spPr>
        <a:solidFill>
          <a:srgbClr val="00B0F0"/>
        </a:solidFill>
      </dgm:spPr>
      <dgm:t>
        <a:bodyPr/>
        <a:lstStyle/>
        <a:p>
          <a:r>
            <a:rPr lang="en-IN" sz="1100" dirty="0" err="1"/>
            <a:t>DoctorInCharge</a:t>
          </a:r>
          <a:endParaRPr lang="en-IN" sz="1100" dirty="0"/>
        </a:p>
      </dgm:t>
    </dgm:pt>
    <dgm:pt modelId="{0D102BF9-6B8A-44DF-BADB-28A10ADDEFDF}" type="parTrans" cxnId="{28B44244-CBFD-4F51-970B-BD121C59F828}">
      <dgm:prSet/>
      <dgm:spPr/>
      <dgm:t>
        <a:bodyPr/>
        <a:lstStyle/>
        <a:p>
          <a:endParaRPr lang="en-IN"/>
        </a:p>
      </dgm:t>
    </dgm:pt>
    <dgm:pt modelId="{C8C6A315-3A05-4CF3-902B-70E49BDFAAEC}" type="sibTrans" cxnId="{28B44244-CBFD-4F51-970B-BD121C59F828}">
      <dgm:prSet/>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 modelId="{8F9F3427-CBD1-438C-9320-3B44CEE78EBF}" type="pres">
      <dgm:prSet presAssocID="{BF07FFDA-5A35-4F07-899A-96555C3FA39C}" presName="parentLin" presStyleCnt="0"/>
      <dgm:spPr/>
    </dgm:pt>
    <dgm:pt modelId="{F6343913-491F-4DD5-86DA-386AF323D6C8}" type="pres">
      <dgm:prSet presAssocID="{BF07FFDA-5A35-4F07-899A-96555C3FA39C}" presName="parentLeftMargin" presStyleLbl="node1" presStyleIdx="0" presStyleCnt="9"/>
      <dgm:spPr/>
    </dgm:pt>
    <dgm:pt modelId="{98125543-4AD6-498B-8D0E-78F9DE583F3E}" type="pres">
      <dgm:prSet presAssocID="{BF07FFDA-5A35-4F07-899A-96555C3FA39C}" presName="parentText" presStyleLbl="node1" presStyleIdx="0" presStyleCnt="9">
        <dgm:presLayoutVars>
          <dgm:chMax val="0"/>
          <dgm:bulletEnabled val="1"/>
        </dgm:presLayoutVars>
      </dgm:prSet>
      <dgm:spPr/>
    </dgm:pt>
    <dgm:pt modelId="{F93D58CD-6A85-4DA0-9C83-35578653DBC0}" type="pres">
      <dgm:prSet presAssocID="{BF07FFDA-5A35-4F07-899A-96555C3FA39C}" presName="negativeSpace" presStyleCnt="0"/>
      <dgm:spPr/>
    </dgm:pt>
    <dgm:pt modelId="{32B03E15-259A-4BFB-B3BA-8A04471E21C5}" type="pres">
      <dgm:prSet presAssocID="{BF07FFDA-5A35-4F07-899A-96555C3FA39C}" presName="childText" presStyleLbl="conFgAcc1" presStyleIdx="0" presStyleCnt="9">
        <dgm:presLayoutVars>
          <dgm:bulletEnabled val="1"/>
        </dgm:presLayoutVars>
      </dgm:prSet>
      <dgm:spPr/>
    </dgm:pt>
    <dgm:pt modelId="{9B26F38B-F8EF-46FF-973F-F85E0EA5356D}" type="pres">
      <dgm:prSet presAssocID="{68B93A3A-BB32-4A36-9743-3945FD9A5D74}" presName="spaceBetweenRectangles" presStyleCnt="0"/>
      <dgm:spPr/>
    </dgm:pt>
    <dgm:pt modelId="{24DC2083-DAB8-401D-A350-4F851F2D701D}" type="pres">
      <dgm:prSet presAssocID="{626950A6-3B0F-4E23-B02D-F6670859039F}" presName="parentLin" presStyleCnt="0"/>
      <dgm:spPr/>
    </dgm:pt>
    <dgm:pt modelId="{5031E478-B58D-43D2-889A-558C0B66B824}" type="pres">
      <dgm:prSet presAssocID="{626950A6-3B0F-4E23-B02D-F6670859039F}" presName="parentLeftMargin" presStyleLbl="node1" presStyleIdx="0" presStyleCnt="9"/>
      <dgm:spPr/>
    </dgm:pt>
    <dgm:pt modelId="{B29C745B-1C91-4699-87AD-FFACDDA86800}" type="pres">
      <dgm:prSet presAssocID="{626950A6-3B0F-4E23-B02D-F6670859039F}" presName="parentText" presStyleLbl="node1" presStyleIdx="1" presStyleCnt="9">
        <dgm:presLayoutVars>
          <dgm:chMax val="0"/>
          <dgm:bulletEnabled val="1"/>
        </dgm:presLayoutVars>
      </dgm:prSet>
      <dgm:spPr/>
    </dgm:pt>
    <dgm:pt modelId="{75E6E956-D6BA-413F-8701-AEB8C4404A82}" type="pres">
      <dgm:prSet presAssocID="{626950A6-3B0F-4E23-B02D-F6670859039F}" presName="negativeSpace" presStyleCnt="0"/>
      <dgm:spPr/>
    </dgm:pt>
    <dgm:pt modelId="{020AF5BD-55BC-4728-8042-0D4C90CDFA28}" type="pres">
      <dgm:prSet presAssocID="{626950A6-3B0F-4E23-B02D-F6670859039F}" presName="childText" presStyleLbl="conFgAcc1" presStyleIdx="1" presStyleCnt="9">
        <dgm:presLayoutVars>
          <dgm:bulletEnabled val="1"/>
        </dgm:presLayoutVars>
      </dgm:prSet>
      <dgm:spPr/>
    </dgm:pt>
    <dgm:pt modelId="{29EC2482-158A-46ED-B5AA-03D240D0C973}" type="pres">
      <dgm:prSet presAssocID="{F2BDD51E-C7FC-4D99-931E-42915415AF65}" presName="spaceBetweenRectangles" presStyleCnt="0"/>
      <dgm:spPr/>
    </dgm:pt>
    <dgm:pt modelId="{81A5AD12-D594-4D13-8DFC-9DFA45F2F83A}" type="pres">
      <dgm:prSet presAssocID="{7D56B536-BBAF-4678-B144-0527BC1C3726}" presName="parentLin" presStyleCnt="0"/>
      <dgm:spPr/>
    </dgm:pt>
    <dgm:pt modelId="{1D65B470-D91C-409E-B45B-5C77A3D2D4D6}" type="pres">
      <dgm:prSet presAssocID="{7D56B536-BBAF-4678-B144-0527BC1C3726}" presName="parentLeftMargin" presStyleLbl="node1" presStyleIdx="1" presStyleCnt="9"/>
      <dgm:spPr/>
    </dgm:pt>
    <dgm:pt modelId="{C72ED874-71FE-4F64-B0CD-EADF521140B5}" type="pres">
      <dgm:prSet presAssocID="{7D56B536-BBAF-4678-B144-0527BC1C3726}" presName="parentText" presStyleLbl="node1" presStyleIdx="2" presStyleCnt="9">
        <dgm:presLayoutVars>
          <dgm:chMax val="0"/>
          <dgm:bulletEnabled val="1"/>
        </dgm:presLayoutVars>
      </dgm:prSet>
      <dgm:spPr/>
    </dgm:pt>
    <dgm:pt modelId="{E7A3A933-C59C-49C5-96EF-8D9B7B546C50}" type="pres">
      <dgm:prSet presAssocID="{7D56B536-BBAF-4678-B144-0527BC1C3726}" presName="negativeSpace" presStyleCnt="0"/>
      <dgm:spPr/>
    </dgm:pt>
    <dgm:pt modelId="{0BF4D74D-9495-43AB-9F10-62CAC2F7244C}" type="pres">
      <dgm:prSet presAssocID="{7D56B536-BBAF-4678-B144-0527BC1C3726}" presName="childText" presStyleLbl="conFgAcc1" presStyleIdx="2" presStyleCnt="9">
        <dgm:presLayoutVars>
          <dgm:bulletEnabled val="1"/>
        </dgm:presLayoutVars>
      </dgm:prSet>
      <dgm:spPr/>
    </dgm:pt>
    <dgm:pt modelId="{83796536-2669-4F8E-81D7-AE1F37265D6A}" type="pres">
      <dgm:prSet presAssocID="{9F5F17EF-A6EF-4691-85CA-F32F09A252E0}" presName="spaceBetweenRectangles" presStyleCnt="0"/>
      <dgm:spPr/>
    </dgm:pt>
    <dgm:pt modelId="{522581E6-A480-4762-84FB-ADD098CCAD3B}" type="pres">
      <dgm:prSet presAssocID="{8D83803F-FEE5-4915-AB7E-CBE18FE4CDDC}" presName="parentLin" presStyleCnt="0"/>
      <dgm:spPr/>
    </dgm:pt>
    <dgm:pt modelId="{AE9881B2-1C0C-4CCC-B1D5-72517CDD498B}" type="pres">
      <dgm:prSet presAssocID="{8D83803F-FEE5-4915-AB7E-CBE18FE4CDDC}" presName="parentLeftMargin" presStyleLbl="node1" presStyleIdx="2" presStyleCnt="9"/>
      <dgm:spPr/>
    </dgm:pt>
    <dgm:pt modelId="{4D8A4B47-9F09-4E9E-88B6-A036CA35FB96}" type="pres">
      <dgm:prSet presAssocID="{8D83803F-FEE5-4915-AB7E-CBE18FE4CDDC}" presName="parentText" presStyleLbl="node1" presStyleIdx="3" presStyleCnt="9">
        <dgm:presLayoutVars>
          <dgm:chMax val="0"/>
          <dgm:bulletEnabled val="1"/>
        </dgm:presLayoutVars>
      </dgm:prSet>
      <dgm:spPr/>
    </dgm:pt>
    <dgm:pt modelId="{9DDA9CFB-E34D-4C41-8B4D-FF1916AD92A0}" type="pres">
      <dgm:prSet presAssocID="{8D83803F-FEE5-4915-AB7E-CBE18FE4CDDC}" presName="negativeSpace" presStyleCnt="0"/>
      <dgm:spPr/>
    </dgm:pt>
    <dgm:pt modelId="{08F73D20-D947-442F-A913-E3CFCD9709F9}" type="pres">
      <dgm:prSet presAssocID="{8D83803F-FEE5-4915-AB7E-CBE18FE4CDDC}" presName="childText" presStyleLbl="conFgAcc1" presStyleIdx="3" presStyleCnt="9">
        <dgm:presLayoutVars>
          <dgm:bulletEnabled val="1"/>
        </dgm:presLayoutVars>
      </dgm:prSet>
      <dgm:spPr/>
    </dgm:pt>
    <dgm:pt modelId="{D79826B8-0B28-4AA6-887A-FC709837EE76}" type="pres">
      <dgm:prSet presAssocID="{BE053B7F-BFF0-4931-A101-A5C8BED54AD6}" presName="spaceBetweenRectangles" presStyleCnt="0"/>
      <dgm:spPr/>
    </dgm:pt>
    <dgm:pt modelId="{657E916B-11FF-4D8D-A1A4-0B5365B9742B}" type="pres">
      <dgm:prSet presAssocID="{3285F811-8096-43ED-B25D-4D70F3742911}" presName="parentLin" presStyleCnt="0"/>
      <dgm:spPr/>
    </dgm:pt>
    <dgm:pt modelId="{E2E49799-8DAE-4FB7-8FC0-604B17AD1284}" type="pres">
      <dgm:prSet presAssocID="{3285F811-8096-43ED-B25D-4D70F3742911}" presName="parentLeftMargin" presStyleLbl="node1" presStyleIdx="3" presStyleCnt="9"/>
      <dgm:spPr/>
    </dgm:pt>
    <dgm:pt modelId="{E90F2AB0-0ABD-4544-AC6E-0392ED7C6A42}" type="pres">
      <dgm:prSet presAssocID="{3285F811-8096-43ED-B25D-4D70F3742911}" presName="parentText" presStyleLbl="node1" presStyleIdx="4" presStyleCnt="9">
        <dgm:presLayoutVars>
          <dgm:chMax val="0"/>
          <dgm:bulletEnabled val="1"/>
        </dgm:presLayoutVars>
      </dgm:prSet>
      <dgm:spPr/>
    </dgm:pt>
    <dgm:pt modelId="{F6DE0208-5654-4ADF-A169-013E81DCB524}" type="pres">
      <dgm:prSet presAssocID="{3285F811-8096-43ED-B25D-4D70F3742911}" presName="negativeSpace" presStyleCnt="0"/>
      <dgm:spPr/>
    </dgm:pt>
    <dgm:pt modelId="{7ABC27E5-DCFB-4C15-99E2-5DB1AF36CC30}" type="pres">
      <dgm:prSet presAssocID="{3285F811-8096-43ED-B25D-4D70F3742911}" presName="childText" presStyleLbl="conFgAcc1" presStyleIdx="4" presStyleCnt="9">
        <dgm:presLayoutVars>
          <dgm:bulletEnabled val="1"/>
        </dgm:presLayoutVars>
      </dgm:prSet>
      <dgm:spPr/>
    </dgm:pt>
    <dgm:pt modelId="{6C4EABB3-E343-4C70-97F2-48C21F5814AA}" type="pres">
      <dgm:prSet presAssocID="{55486ECA-4116-4CE2-A158-B7CA07873B45}" presName="spaceBetweenRectangles" presStyleCnt="0"/>
      <dgm:spPr/>
    </dgm:pt>
    <dgm:pt modelId="{903A65AA-DD02-4046-9098-94A7BE833075}" type="pres">
      <dgm:prSet presAssocID="{5C8BD1E5-C5CE-4FEF-AF41-F4F8AC90978D}" presName="parentLin" presStyleCnt="0"/>
      <dgm:spPr/>
    </dgm:pt>
    <dgm:pt modelId="{3A251B60-B145-496A-8AE2-F57A7A29A348}" type="pres">
      <dgm:prSet presAssocID="{5C8BD1E5-C5CE-4FEF-AF41-F4F8AC90978D}" presName="parentLeftMargin" presStyleLbl="node1" presStyleIdx="4" presStyleCnt="9"/>
      <dgm:spPr/>
    </dgm:pt>
    <dgm:pt modelId="{CD941FD5-F61A-4F99-816C-4D51E8BF9925}" type="pres">
      <dgm:prSet presAssocID="{5C8BD1E5-C5CE-4FEF-AF41-F4F8AC90978D}" presName="parentText" presStyleLbl="node1" presStyleIdx="5" presStyleCnt="9">
        <dgm:presLayoutVars>
          <dgm:chMax val="0"/>
          <dgm:bulletEnabled val="1"/>
        </dgm:presLayoutVars>
      </dgm:prSet>
      <dgm:spPr/>
    </dgm:pt>
    <dgm:pt modelId="{89461D88-2409-4ACD-9E00-8D72908EC914}" type="pres">
      <dgm:prSet presAssocID="{5C8BD1E5-C5CE-4FEF-AF41-F4F8AC90978D}" presName="negativeSpace" presStyleCnt="0"/>
      <dgm:spPr/>
    </dgm:pt>
    <dgm:pt modelId="{EEAC6A30-EDD9-4618-94E2-FFFB3057B1BA}" type="pres">
      <dgm:prSet presAssocID="{5C8BD1E5-C5CE-4FEF-AF41-F4F8AC90978D}" presName="childText" presStyleLbl="conFgAcc1" presStyleIdx="5" presStyleCnt="9">
        <dgm:presLayoutVars>
          <dgm:bulletEnabled val="1"/>
        </dgm:presLayoutVars>
      </dgm:prSet>
      <dgm:spPr/>
    </dgm:pt>
    <dgm:pt modelId="{784EC9D5-081A-471D-997C-0BE978510321}" type="pres">
      <dgm:prSet presAssocID="{B6EC2F1E-C608-4098-B5E8-B0DE92F56CA8}" presName="spaceBetweenRectangles" presStyleCnt="0"/>
      <dgm:spPr/>
    </dgm:pt>
    <dgm:pt modelId="{AF8A74BF-A66B-4D70-BD62-B85BD567BA56}" type="pres">
      <dgm:prSet presAssocID="{DC3DC417-AEBD-4BC1-B472-69D4DE858C4C}" presName="parentLin" presStyleCnt="0"/>
      <dgm:spPr/>
    </dgm:pt>
    <dgm:pt modelId="{DE89587C-D42E-4FA8-A37C-0019AAA3F8EB}" type="pres">
      <dgm:prSet presAssocID="{DC3DC417-AEBD-4BC1-B472-69D4DE858C4C}" presName="parentLeftMargin" presStyleLbl="node1" presStyleIdx="5" presStyleCnt="9"/>
      <dgm:spPr/>
    </dgm:pt>
    <dgm:pt modelId="{0AAF1FA9-EBDE-46F4-A016-55912ED2F8D2}" type="pres">
      <dgm:prSet presAssocID="{DC3DC417-AEBD-4BC1-B472-69D4DE858C4C}" presName="parentText" presStyleLbl="node1" presStyleIdx="6" presStyleCnt="9">
        <dgm:presLayoutVars>
          <dgm:chMax val="0"/>
          <dgm:bulletEnabled val="1"/>
        </dgm:presLayoutVars>
      </dgm:prSet>
      <dgm:spPr/>
    </dgm:pt>
    <dgm:pt modelId="{A9B17F3A-A023-425E-940A-3630F243EC96}" type="pres">
      <dgm:prSet presAssocID="{DC3DC417-AEBD-4BC1-B472-69D4DE858C4C}" presName="negativeSpace" presStyleCnt="0"/>
      <dgm:spPr/>
    </dgm:pt>
    <dgm:pt modelId="{B15365F1-8867-4FCC-B8BC-9712C3343FE0}" type="pres">
      <dgm:prSet presAssocID="{DC3DC417-AEBD-4BC1-B472-69D4DE858C4C}" presName="childText" presStyleLbl="conFgAcc1" presStyleIdx="6" presStyleCnt="9">
        <dgm:presLayoutVars>
          <dgm:bulletEnabled val="1"/>
        </dgm:presLayoutVars>
      </dgm:prSet>
      <dgm:spPr/>
    </dgm:pt>
    <dgm:pt modelId="{DFB36E1B-6845-47AB-AA36-07A03E16FF0F}" type="pres">
      <dgm:prSet presAssocID="{3A63E081-EB3C-4350-8598-58B8735878B6}" presName="spaceBetweenRectangles" presStyleCnt="0"/>
      <dgm:spPr/>
    </dgm:pt>
    <dgm:pt modelId="{3F492109-B60A-4A9E-AF89-682D7712405F}" type="pres">
      <dgm:prSet presAssocID="{1FD99C8A-8BDC-470F-AC6E-21936477D762}" presName="parentLin" presStyleCnt="0"/>
      <dgm:spPr/>
    </dgm:pt>
    <dgm:pt modelId="{BC24D91D-2691-4896-887F-512F6AC469CD}" type="pres">
      <dgm:prSet presAssocID="{1FD99C8A-8BDC-470F-AC6E-21936477D762}" presName="parentLeftMargin" presStyleLbl="node1" presStyleIdx="6" presStyleCnt="9"/>
      <dgm:spPr/>
    </dgm:pt>
    <dgm:pt modelId="{1DD6CB66-C1AC-49E7-B0F2-8B35CCBA07F4}" type="pres">
      <dgm:prSet presAssocID="{1FD99C8A-8BDC-470F-AC6E-21936477D762}" presName="parentText" presStyleLbl="node1" presStyleIdx="7" presStyleCnt="9">
        <dgm:presLayoutVars>
          <dgm:chMax val="0"/>
          <dgm:bulletEnabled val="1"/>
        </dgm:presLayoutVars>
      </dgm:prSet>
      <dgm:spPr/>
    </dgm:pt>
    <dgm:pt modelId="{88EB099E-637C-43C5-9066-59EA767CE26A}" type="pres">
      <dgm:prSet presAssocID="{1FD99C8A-8BDC-470F-AC6E-21936477D762}" presName="negativeSpace" presStyleCnt="0"/>
      <dgm:spPr/>
    </dgm:pt>
    <dgm:pt modelId="{9F431ED3-8384-4378-AA9B-B4C606ECBB6B}" type="pres">
      <dgm:prSet presAssocID="{1FD99C8A-8BDC-470F-AC6E-21936477D762}" presName="childText" presStyleLbl="conFgAcc1" presStyleIdx="7" presStyleCnt="9">
        <dgm:presLayoutVars>
          <dgm:bulletEnabled val="1"/>
        </dgm:presLayoutVars>
      </dgm:prSet>
      <dgm:spPr/>
    </dgm:pt>
    <dgm:pt modelId="{8894B751-23EC-44AD-AEBD-43846E5C15BA}" type="pres">
      <dgm:prSet presAssocID="{D059F56D-D2CC-4FA4-A065-E221D02107A1}" presName="spaceBetweenRectangles" presStyleCnt="0"/>
      <dgm:spPr/>
    </dgm:pt>
    <dgm:pt modelId="{25C3088B-6B1A-438F-9B3E-DE2E1EA26BAB}" type="pres">
      <dgm:prSet presAssocID="{C1CFB317-CABD-44C1-95F3-330632E31CCD}" presName="parentLin" presStyleCnt="0"/>
      <dgm:spPr/>
    </dgm:pt>
    <dgm:pt modelId="{B445266F-44B7-4860-BC05-95535F4F605E}" type="pres">
      <dgm:prSet presAssocID="{C1CFB317-CABD-44C1-95F3-330632E31CCD}" presName="parentLeftMargin" presStyleLbl="node1" presStyleIdx="7" presStyleCnt="9"/>
      <dgm:spPr/>
    </dgm:pt>
    <dgm:pt modelId="{F9457A08-88AA-4CCB-BA40-257451DA3803}" type="pres">
      <dgm:prSet presAssocID="{C1CFB317-CABD-44C1-95F3-330632E31CCD}" presName="parentText" presStyleLbl="node1" presStyleIdx="8" presStyleCnt="9">
        <dgm:presLayoutVars>
          <dgm:chMax val="0"/>
          <dgm:bulletEnabled val="1"/>
        </dgm:presLayoutVars>
      </dgm:prSet>
      <dgm:spPr/>
    </dgm:pt>
    <dgm:pt modelId="{6087D7D3-0AA9-4AD8-8CB6-C3FCECE95D41}" type="pres">
      <dgm:prSet presAssocID="{C1CFB317-CABD-44C1-95F3-330632E31CCD}" presName="negativeSpace" presStyleCnt="0"/>
      <dgm:spPr/>
    </dgm:pt>
    <dgm:pt modelId="{E34EAD65-95DD-472A-9F4F-899156F55CB1}" type="pres">
      <dgm:prSet presAssocID="{C1CFB317-CABD-44C1-95F3-330632E31CCD}" presName="childText" presStyleLbl="conFgAcc1" presStyleIdx="8" presStyleCnt="9">
        <dgm:presLayoutVars>
          <dgm:bulletEnabled val="1"/>
        </dgm:presLayoutVars>
      </dgm:prSet>
      <dgm:spPr/>
    </dgm:pt>
  </dgm:ptLst>
  <dgm:cxnLst>
    <dgm:cxn modelId="{318C0902-E5CD-4F20-8B8D-0E3EA51F0849}" type="presOf" srcId="{8D83803F-FEE5-4915-AB7E-CBE18FE4CDDC}" destId="{4D8A4B47-9F09-4E9E-88B6-A036CA35FB96}" srcOrd="1" destOrd="0" presId="urn:microsoft.com/office/officeart/2005/8/layout/list1"/>
    <dgm:cxn modelId="{D786E906-73E4-482D-A61A-A447E879B23E}" type="presOf" srcId="{626950A6-3B0F-4E23-B02D-F6670859039F}" destId="{5031E478-B58D-43D2-889A-558C0B66B824}" srcOrd="0" destOrd="0" presId="urn:microsoft.com/office/officeart/2005/8/layout/list1"/>
    <dgm:cxn modelId="{2D309C0C-3F8E-49F8-85EC-D729048B554A}" srcId="{9A115511-4C07-425E-8610-379E65CAE27C}" destId="{5C8BD1E5-C5CE-4FEF-AF41-F4F8AC90978D}" srcOrd="5" destOrd="0" parTransId="{7FB5CBD9-744F-4324-AC79-B4132054F5F2}" sibTransId="{B6EC2F1E-C608-4098-B5E8-B0DE92F56CA8}"/>
    <dgm:cxn modelId="{7533F911-9158-4FC4-AB10-9475413E1F2C}" type="presOf" srcId="{9A115511-4C07-425E-8610-379E65CAE27C}" destId="{5B9AF590-6A41-45EC-8468-1E94C0C1A4D8}" srcOrd="0" destOrd="0" presId="urn:microsoft.com/office/officeart/2005/8/layout/list1"/>
    <dgm:cxn modelId="{B216E212-0DBB-4E8C-9235-81FA5C8179DF}" type="presOf" srcId="{5C8BD1E5-C5CE-4FEF-AF41-F4F8AC90978D}" destId="{3A251B60-B145-496A-8AE2-F57A7A29A348}" srcOrd="0" destOrd="0" presId="urn:microsoft.com/office/officeart/2005/8/layout/list1"/>
    <dgm:cxn modelId="{891E3115-0486-49DF-B8C7-73D61DE73B17}" type="presOf" srcId="{7D56B536-BBAF-4678-B144-0527BC1C3726}" destId="{C72ED874-71FE-4F64-B0CD-EADF521140B5}" srcOrd="1" destOrd="0" presId="urn:microsoft.com/office/officeart/2005/8/layout/list1"/>
    <dgm:cxn modelId="{CA37F51A-62B5-49E5-A764-08A15B230A71}" type="presOf" srcId="{BF07FFDA-5A35-4F07-899A-96555C3FA39C}" destId="{F6343913-491F-4DD5-86DA-386AF323D6C8}" srcOrd="0" destOrd="0" presId="urn:microsoft.com/office/officeart/2005/8/layout/list1"/>
    <dgm:cxn modelId="{4D1DD824-F0B6-4FF3-8AFF-A3F81A8D51B7}" type="presOf" srcId="{8D83803F-FEE5-4915-AB7E-CBE18FE4CDDC}" destId="{AE9881B2-1C0C-4CCC-B1D5-72517CDD498B}" srcOrd="0" destOrd="0" presId="urn:microsoft.com/office/officeart/2005/8/layout/list1"/>
    <dgm:cxn modelId="{1A7C392C-CFFB-4D8F-B1E5-01DFB67B26EE}" type="presOf" srcId="{1FD99C8A-8BDC-470F-AC6E-21936477D762}" destId="{BC24D91D-2691-4896-887F-512F6AC469CD}" srcOrd="0" destOrd="0" presId="urn:microsoft.com/office/officeart/2005/8/layout/list1"/>
    <dgm:cxn modelId="{C5064D38-4AEB-46EC-8D4B-88C840995D51}" srcId="{9A115511-4C07-425E-8610-379E65CAE27C}" destId="{626950A6-3B0F-4E23-B02D-F6670859039F}" srcOrd="1" destOrd="0" parTransId="{63A5CCB2-2699-4B5B-9873-90D1C45BAB34}" sibTransId="{F2BDD51E-C7FC-4D99-931E-42915415AF65}"/>
    <dgm:cxn modelId="{28B44244-CBFD-4F51-970B-BD121C59F828}" srcId="{9A115511-4C07-425E-8610-379E65CAE27C}" destId="{C1CFB317-CABD-44C1-95F3-330632E31CCD}" srcOrd="8" destOrd="0" parTransId="{0D102BF9-6B8A-44DF-BADB-28A10ADDEFDF}" sibTransId="{C8C6A315-3A05-4CF3-902B-70E49BDFAAEC}"/>
    <dgm:cxn modelId="{F9A82D47-C6D1-455B-BCBC-015E1011BE75}" type="presOf" srcId="{DC3DC417-AEBD-4BC1-B472-69D4DE858C4C}" destId="{0AAF1FA9-EBDE-46F4-A016-55912ED2F8D2}" srcOrd="1" destOrd="0" presId="urn:microsoft.com/office/officeart/2005/8/layout/list1"/>
    <dgm:cxn modelId="{0C92BB48-4364-4991-9252-BB28FF93FFFA}" srcId="{9A115511-4C07-425E-8610-379E65CAE27C}" destId="{DC3DC417-AEBD-4BC1-B472-69D4DE858C4C}" srcOrd="6" destOrd="0" parTransId="{B7B68FA6-CF8A-486E-9507-5E5B5205C9A8}" sibTransId="{3A63E081-EB3C-4350-8598-58B8735878B6}"/>
    <dgm:cxn modelId="{BD08528B-115E-4338-AA8E-91C286E16E80}" type="presOf" srcId="{7D56B536-BBAF-4678-B144-0527BC1C3726}" destId="{1D65B470-D91C-409E-B45B-5C77A3D2D4D6}" srcOrd="0" destOrd="0" presId="urn:microsoft.com/office/officeart/2005/8/layout/list1"/>
    <dgm:cxn modelId="{8753F38B-09CF-4001-A1FD-0E76B019F891}" type="presOf" srcId="{626950A6-3B0F-4E23-B02D-F6670859039F}" destId="{B29C745B-1C91-4699-87AD-FFACDDA86800}" srcOrd="1" destOrd="0" presId="urn:microsoft.com/office/officeart/2005/8/layout/list1"/>
    <dgm:cxn modelId="{8AB65793-4D38-4A6F-8FBE-95EFACD9071B}" type="presOf" srcId="{BF07FFDA-5A35-4F07-899A-96555C3FA39C}" destId="{98125543-4AD6-498B-8D0E-78F9DE583F3E}" srcOrd="1" destOrd="0" presId="urn:microsoft.com/office/officeart/2005/8/layout/list1"/>
    <dgm:cxn modelId="{606FA998-9F43-4F6E-B3D1-D1FDE625FDDA}" type="presOf" srcId="{C1CFB317-CABD-44C1-95F3-330632E31CCD}" destId="{F9457A08-88AA-4CCB-BA40-257451DA3803}" srcOrd="1" destOrd="0" presId="urn:microsoft.com/office/officeart/2005/8/layout/list1"/>
    <dgm:cxn modelId="{AD5C62A7-F0AF-4A49-B662-B78624826145}" srcId="{9A115511-4C07-425E-8610-379E65CAE27C}" destId="{7D56B536-BBAF-4678-B144-0527BC1C3726}" srcOrd="2" destOrd="0" parTransId="{C7CFCAEC-6F5F-4E1B-9DB3-A2FA784D617F}" sibTransId="{9F5F17EF-A6EF-4691-85CA-F32F09A252E0}"/>
    <dgm:cxn modelId="{AD28E7B7-36A9-4BCE-B917-DDC21C98C639}" type="presOf" srcId="{C1CFB317-CABD-44C1-95F3-330632E31CCD}" destId="{B445266F-44B7-4860-BC05-95535F4F605E}" srcOrd="0" destOrd="0" presId="urn:microsoft.com/office/officeart/2005/8/layout/list1"/>
    <dgm:cxn modelId="{81B53EBE-5FC5-4DE0-BD75-CE0A4ABBF7D4}" srcId="{9A115511-4C07-425E-8610-379E65CAE27C}" destId="{3285F811-8096-43ED-B25D-4D70F3742911}" srcOrd="4" destOrd="0" parTransId="{400F0D69-4423-44AE-810D-E3C8543E6EE6}" sibTransId="{55486ECA-4116-4CE2-A158-B7CA07873B45}"/>
    <dgm:cxn modelId="{30EF16C5-6C69-43F6-B4E2-246038758467}" srcId="{9A115511-4C07-425E-8610-379E65CAE27C}" destId="{1FD99C8A-8BDC-470F-AC6E-21936477D762}" srcOrd="7" destOrd="0" parTransId="{04D11072-7553-445D-A0F4-BFBFBB30E01A}" sibTransId="{D059F56D-D2CC-4FA4-A065-E221D02107A1}"/>
    <dgm:cxn modelId="{0B6C3AC9-8BDF-4C17-9EC4-B49957DAE95C}" type="presOf" srcId="{3285F811-8096-43ED-B25D-4D70F3742911}" destId="{E90F2AB0-0ABD-4544-AC6E-0392ED7C6A42}" srcOrd="1" destOrd="0" presId="urn:microsoft.com/office/officeart/2005/8/layout/list1"/>
    <dgm:cxn modelId="{43E468CF-267F-45A9-BEE7-41E64173FB74}" srcId="{9A115511-4C07-425E-8610-379E65CAE27C}" destId="{BF07FFDA-5A35-4F07-899A-96555C3FA39C}" srcOrd="0" destOrd="0" parTransId="{8ABFEEA1-0405-4C29-835C-28334D672444}" sibTransId="{68B93A3A-BB32-4A36-9743-3945FD9A5D74}"/>
    <dgm:cxn modelId="{622A6DDA-17C4-45FF-BD02-FEFAD7A307B3}" type="presOf" srcId="{5C8BD1E5-C5CE-4FEF-AF41-F4F8AC90978D}" destId="{CD941FD5-F61A-4F99-816C-4D51E8BF9925}" srcOrd="1" destOrd="0" presId="urn:microsoft.com/office/officeart/2005/8/layout/list1"/>
    <dgm:cxn modelId="{F89EE3E3-230B-46CE-B09E-FD5133012614}" srcId="{9A115511-4C07-425E-8610-379E65CAE27C}" destId="{8D83803F-FEE5-4915-AB7E-CBE18FE4CDDC}" srcOrd="3" destOrd="0" parTransId="{1580C4DD-77ED-499C-B364-6C93264E46F4}" sibTransId="{BE053B7F-BFF0-4931-A101-A5C8BED54AD6}"/>
    <dgm:cxn modelId="{7BC15EE7-ADD1-467E-BD02-7F1ECCACF4B6}" type="presOf" srcId="{3285F811-8096-43ED-B25D-4D70F3742911}" destId="{E2E49799-8DAE-4FB7-8FC0-604B17AD1284}" srcOrd="0" destOrd="0" presId="urn:microsoft.com/office/officeart/2005/8/layout/list1"/>
    <dgm:cxn modelId="{1A4B6FEB-90DD-4883-8C43-C23387742B39}" type="presOf" srcId="{1FD99C8A-8BDC-470F-AC6E-21936477D762}" destId="{1DD6CB66-C1AC-49E7-B0F2-8B35CCBA07F4}" srcOrd="1" destOrd="0" presId="urn:microsoft.com/office/officeart/2005/8/layout/list1"/>
    <dgm:cxn modelId="{58EA8AF2-F7E4-49EE-90AB-511936E9E23E}" type="presOf" srcId="{DC3DC417-AEBD-4BC1-B472-69D4DE858C4C}" destId="{DE89587C-D42E-4FA8-A37C-0019AAA3F8EB}" srcOrd="0" destOrd="0" presId="urn:microsoft.com/office/officeart/2005/8/layout/list1"/>
    <dgm:cxn modelId="{BABF1C76-8D32-4D42-AAB0-D44A0F49979E}" type="presParOf" srcId="{5B9AF590-6A41-45EC-8468-1E94C0C1A4D8}" destId="{8F9F3427-CBD1-438C-9320-3B44CEE78EBF}" srcOrd="0" destOrd="0" presId="urn:microsoft.com/office/officeart/2005/8/layout/list1"/>
    <dgm:cxn modelId="{21D689E4-A972-4D1F-9D33-AA4E56DE95CD}" type="presParOf" srcId="{8F9F3427-CBD1-438C-9320-3B44CEE78EBF}" destId="{F6343913-491F-4DD5-86DA-386AF323D6C8}" srcOrd="0" destOrd="0" presId="urn:microsoft.com/office/officeart/2005/8/layout/list1"/>
    <dgm:cxn modelId="{75BAF65A-91F8-42C8-A95C-13A894C98994}" type="presParOf" srcId="{8F9F3427-CBD1-438C-9320-3B44CEE78EBF}" destId="{98125543-4AD6-498B-8D0E-78F9DE583F3E}" srcOrd="1" destOrd="0" presId="urn:microsoft.com/office/officeart/2005/8/layout/list1"/>
    <dgm:cxn modelId="{D845ED8C-380E-4E37-9A90-88DE613D0710}" type="presParOf" srcId="{5B9AF590-6A41-45EC-8468-1E94C0C1A4D8}" destId="{F93D58CD-6A85-4DA0-9C83-35578653DBC0}" srcOrd="1" destOrd="0" presId="urn:microsoft.com/office/officeart/2005/8/layout/list1"/>
    <dgm:cxn modelId="{D9CD8772-1FBD-491D-867B-4C0B4C73C626}" type="presParOf" srcId="{5B9AF590-6A41-45EC-8468-1E94C0C1A4D8}" destId="{32B03E15-259A-4BFB-B3BA-8A04471E21C5}" srcOrd="2" destOrd="0" presId="urn:microsoft.com/office/officeart/2005/8/layout/list1"/>
    <dgm:cxn modelId="{A12F36CE-BECE-4A34-8349-644C5F50F41B}" type="presParOf" srcId="{5B9AF590-6A41-45EC-8468-1E94C0C1A4D8}" destId="{9B26F38B-F8EF-46FF-973F-F85E0EA5356D}" srcOrd="3" destOrd="0" presId="urn:microsoft.com/office/officeart/2005/8/layout/list1"/>
    <dgm:cxn modelId="{1C621F2F-71F4-43BC-B994-81EC93F0A49B}" type="presParOf" srcId="{5B9AF590-6A41-45EC-8468-1E94C0C1A4D8}" destId="{24DC2083-DAB8-401D-A350-4F851F2D701D}" srcOrd="4" destOrd="0" presId="urn:microsoft.com/office/officeart/2005/8/layout/list1"/>
    <dgm:cxn modelId="{29E9DC87-F8E5-453C-9E96-C01BE6EF2223}" type="presParOf" srcId="{24DC2083-DAB8-401D-A350-4F851F2D701D}" destId="{5031E478-B58D-43D2-889A-558C0B66B824}" srcOrd="0" destOrd="0" presId="urn:microsoft.com/office/officeart/2005/8/layout/list1"/>
    <dgm:cxn modelId="{BBE1A5EA-6204-4603-8AF1-E44B7E27141B}" type="presParOf" srcId="{24DC2083-DAB8-401D-A350-4F851F2D701D}" destId="{B29C745B-1C91-4699-87AD-FFACDDA86800}" srcOrd="1" destOrd="0" presId="urn:microsoft.com/office/officeart/2005/8/layout/list1"/>
    <dgm:cxn modelId="{C70606C0-943D-4E5A-ABEB-20C3DDA3279B}" type="presParOf" srcId="{5B9AF590-6A41-45EC-8468-1E94C0C1A4D8}" destId="{75E6E956-D6BA-413F-8701-AEB8C4404A82}" srcOrd="5" destOrd="0" presId="urn:microsoft.com/office/officeart/2005/8/layout/list1"/>
    <dgm:cxn modelId="{E0B444E3-8084-4757-BB2F-280C3D544687}" type="presParOf" srcId="{5B9AF590-6A41-45EC-8468-1E94C0C1A4D8}" destId="{020AF5BD-55BC-4728-8042-0D4C90CDFA28}" srcOrd="6" destOrd="0" presId="urn:microsoft.com/office/officeart/2005/8/layout/list1"/>
    <dgm:cxn modelId="{3B4B5365-6FD0-4FDC-A0ED-8FC807350496}" type="presParOf" srcId="{5B9AF590-6A41-45EC-8468-1E94C0C1A4D8}" destId="{29EC2482-158A-46ED-B5AA-03D240D0C973}" srcOrd="7" destOrd="0" presId="urn:microsoft.com/office/officeart/2005/8/layout/list1"/>
    <dgm:cxn modelId="{141C6742-E641-4512-B57C-805A5C90D92F}" type="presParOf" srcId="{5B9AF590-6A41-45EC-8468-1E94C0C1A4D8}" destId="{81A5AD12-D594-4D13-8DFC-9DFA45F2F83A}" srcOrd="8" destOrd="0" presId="urn:microsoft.com/office/officeart/2005/8/layout/list1"/>
    <dgm:cxn modelId="{F272D141-14E1-4036-B241-2251CD132778}" type="presParOf" srcId="{81A5AD12-D594-4D13-8DFC-9DFA45F2F83A}" destId="{1D65B470-D91C-409E-B45B-5C77A3D2D4D6}" srcOrd="0" destOrd="0" presId="urn:microsoft.com/office/officeart/2005/8/layout/list1"/>
    <dgm:cxn modelId="{33F30523-E406-4FFC-813E-DE1718ABE8F4}" type="presParOf" srcId="{81A5AD12-D594-4D13-8DFC-9DFA45F2F83A}" destId="{C72ED874-71FE-4F64-B0CD-EADF521140B5}" srcOrd="1" destOrd="0" presId="urn:microsoft.com/office/officeart/2005/8/layout/list1"/>
    <dgm:cxn modelId="{66956015-92C6-41A0-AD03-1299A38F862D}" type="presParOf" srcId="{5B9AF590-6A41-45EC-8468-1E94C0C1A4D8}" destId="{E7A3A933-C59C-49C5-96EF-8D9B7B546C50}" srcOrd="9" destOrd="0" presId="urn:microsoft.com/office/officeart/2005/8/layout/list1"/>
    <dgm:cxn modelId="{A5C04A2A-785B-4081-8F4B-25C97B921006}" type="presParOf" srcId="{5B9AF590-6A41-45EC-8468-1E94C0C1A4D8}" destId="{0BF4D74D-9495-43AB-9F10-62CAC2F7244C}" srcOrd="10" destOrd="0" presId="urn:microsoft.com/office/officeart/2005/8/layout/list1"/>
    <dgm:cxn modelId="{7BC8B41A-DBA4-40D6-B966-6FBC7BEDECCB}" type="presParOf" srcId="{5B9AF590-6A41-45EC-8468-1E94C0C1A4D8}" destId="{83796536-2669-4F8E-81D7-AE1F37265D6A}" srcOrd="11" destOrd="0" presId="urn:microsoft.com/office/officeart/2005/8/layout/list1"/>
    <dgm:cxn modelId="{1A56A44D-2798-4562-A1C4-590B39FCACBD}" type="presParOf" srcId="{5B9AF590-6A41-45EC-8468-1E94C0C1A4D8}" destId="{522581E6-A480-4762-84FB-ADD098CCAD3B}" srcOrd="12" destOrd="0" presId="urn:microsoft.com/office/officeart/2005/8/layout/list1"/>
    <dgm:cxn modelId="{F1A18853-BB2E-41AF-A5A1-9B9E43BB985E}" type="presParOf" srcId="{522581E6-A480-4762-84FB-ADD098CCAD3B}" destId="{AE9881B2-1C0C-4CCC-B1D5-72517CDD498B}" srcOrd="0" destOrd="0" presId="urn:microsoft.com/office/officeart/2005/8/layout/list1"/>
    <dgm:cxn modelId="{8963C714-ED99-45D0-AAD3-D5D3CC3166B9}" type="presParOf" srcId="{522581E6-A480-4762-84FB-ADD098CCAD3B}" destId="{4D8A4B47-9F09-4E9E-88B6-A036CA35FB96}" srcOrd="1" destOrd="0" presId="urn:microsoft.com/office/officeart/2005/8/layout/list1"/>
    <dgm:cxn modelId="{E4F56C25-56A3-439F-ADD7-4210B22FBBA1}" type="presParOf" srcId="{5B9AF590-6A41-45EC-8468-1E94C0C1A4D8}" destId="{9DDA9CFB-E34D-4C41-8B4D-FF1916AD92A0}" srcOrd="13" destOrd="0" presId="urn:microsoft.com/office/officeart/2005/8/layout/list1"/>
    <dgm:cxn modelId="{B5CF26DC-FB4A-43D4-B041-275C31CC85A2}" type="presParOf" srcId="{5B9AF590-6A41-45EC-8468-1E94C0C1A4D8}" destId="{08F73D20-D947-442F-A913-E3CFCD9709F9}" srcOrd="14" destOrd="0" presId="urn:microsoft.com/office/officeart/2005/8/layout/list1"/>
    <dgm:cxn modelId="{9FAEEF24-05E6-46EA-990F-18BA125C8C68}" type="presParOf" srcId="{5B9AF590-6A41-45EC-8468-1E94C0C1A4D8}" destId="{D79826B8-0B28-4AA6-887A-FC709837EE76}" srcOrd="15" destOrd="0" presId="urn:microsoft.com/office/officeart/2005/8/layout/list1"/>
    <dgm:cxn modelId="{780A34B5-EE8C-49AF-A9EC-FF68157D7192}" type="presParOf" srcId="{5B9AF590-6A41-45EC-8468-1E94C0C1A4D8}" destId="{657E916B-11FF-4D8D-A1A4-0B5365B9742B}" srcOrd="16" destOrd="0" presId="urn:microsoft.com/office/officeart/2005/8/layout/list1"/>
    <dgm:cxn modelId="{1C9D6FD8-25BB-4022-A4D0-D60A84FCD648}" type="presParOf" srcId="{657E916B-11FF-4D8D-A1A4-0B5365B9742B}" destId="{E2E49799-8DAE-4FB7-8FC0-604B17AD1284}" srcOrd="0" destOrd="0" presId="urn:microsoft.com/office/officeart/2005/8/layout/list1"/>
    <dgm:cxn modelId="{7EC399E4-551B-42BD-A3B5-CF357F7C3D17}" type="presParOf" srcId="{657E916B-11FF-4D8D-A1A4-0B5365B9742B}" destId="{E90F2AB0-0ABD-4544-AC6E-0392ED7C6A42}" srcOrd="1" destOrd="0" presId="urn:microsoft.com/office/officeart/2005/8/layout/list1"/>
    <dgm:cxn modelId="{42539CC0-907B-47CB-9431-3B568E105999}" type="presParOf" srcId="{5B9AF590-6A41-45EC-8468-1E94C0C1A4D8}" destId="{F6DE0208-5654-4ADF-A169-013E81DCB524}" srcOrd="17" destOrd="0" presId="urn:microsoft.com/office/officeart/2005/8/layout/list1"/>
    <dgm:cxn modelId="{FB309DEC-A256-4249-B32C-94FDBE92C6BE}" type="presParOf" srcId="{5B9AF590-6A41-45EC-8468-1E94C0C1A4D8}" destId="{7ABC27E5-DCFB-4C15-99E2-5DB1AF36CC30}" srcOrd="18" destOrd="0" presId="urn:microsoft.com/office/officeart/2005/8/layout/list1"/>
    <dgm:cxn modelId="{DCC65949-8935-4115-BF28-81B8BA3D2239}" type="presParOf" srcId="{5B9AF590-6A41-45EC-8468-1E94C0C1A4D8}" destId="{6C4EABB3-E343-4C70-97F2-48C21F5814AA}" srcOrd="19" destOrd="0" presId="urn:microsoft.com/office/officeart/2005/8/layout/list1"/>
    <dgm:cxn modelId="{1684D3D0-DE73-47AF-BC9E-B4A9DEEDBAC7}" type="presParOf" srcId="{5B9AF590-6A41-45EC-8468-1E94C0C1A4D8}" destId="{903A65AA-DD02-4046-9098-94A7BE833075}" srcOrd="20" destOrd="0" presId="urn:microsoft.com/office/officeart/2005/8/layout/list1"/>
    <dgm:cxn modelId="{F4E6744F-5477-494F-B4BB-0078FBCB6347}" type="presParOf" srcId="{903A65AA-DD02-4046-9098-94A7BE833075}" destId="{3A251B60-B145-496A-8AE2-F57A7A29A348}" srcOrd="0" destOrd="0" presId="urn:microsoft.com/office/officeart/2005/8/layout/list1"/>
    <dgm:cxn modelId="{AC94203A-EEFA-46F9-8F60-7E7A2BC879A0}" type="presParOf" srcId="{903A65AA-DD02-4046-9098-94A7BE833075}" destId="{CD941FD5-F61A-4F99-816C-4D51E8BF9925}" srcOrd="1" destOrd="0" presId="urn:microsoft.com/office/officeart/2005/8/layout/list1"/>
    <dgm:cxn modelId="{E9BB8197-6718-4305-B404-4A8CA5BC7EB8}" type="presParOf" srcId="{5B9AF590-6A41-45EC-8468-1E94C0C1A4D8}" destId="{89461D88-2409-4ACD-9E00-8D72908EC914}" srcOrd="21" destOrd="0" presId="urn:microsoft.com/office/officeart/2005/8/layout/list1"/>
    <dgm:cxn modelId="{CC496FC9-E5E5-4613-9F16-36A986BD04AA}" type="presParOf" srcId="{5B9AF590-6A41-45EC-8468-1E94C0C1A4D8}" destId="{EEAC6A30-EDD9-4618-94E2-FFFB3057B1BA}" srcOrd="22" destOrd="0" presId="urn:microsoft.com/office/officeart/2005/8/layout/list1"/>
    <dgm:cxn modelId="{36312A1D-4185-4E66-8CCA-352BA9FBA5FA}" type="presParOf" srcId="{5B9AF590-6A41-45EC-8468-1E94C0C1A4D8}" destId="{784EC9D5-081A-471D-997C-0BE978510321}" srcOrd="23" destOrd="0" presId="urn:microsoft.com/office/officeart/2005/8/layout/list1"/>
    <dgm:cxn modelId="{DF33724F-389A-42A4-8168-99444AD417FA}" type="presParOf" srcId="{5B9AF590-6A41-45EC-8468-1E94C0C1A4D8}" destId="{AF8A74BF-A66B-4D70-BD62-B85BD567BA56}" srcOrd="24" destOrd="0" presId="urn:microsoft.com/office/officeart/2005/8/layout/list1"/>
    <dgm:cxn modelId="{16F0638C-F133-4346-9514-31AE30E2081F}" type="presParOf" srcId="{AF8A74BF-A66B-4D70-BD62-B85BD567BA56}" destId="{DE89587C-D42E-4FA8-A37C-0019AAA3F8EB}" srcOrd="0" destOrd="0" presId="urn:microsoft.com/office/officeart/2005/8/layout/list1"/>
    <dgm:cxn modelId="{55E36425-B059-4BE0-8F89-7015563AB13F}" type="presParOf" srcId="{AF8A74BF-A66B-4D70-BD62-B85BD567BA56}" destId="{0AAF1FA9-EBDE-46F4-A016-55912ED2F8D2}" srcOrd="1" destOrd="0" presId="urn:microsoft.com/office/officeart/2005/8/layout/list1"/>
    <dgm:cxn modelId="{CA6A9054-3375-48EC-822F-29987CB7910A}" type="presParOf" srcId="{5B9AF590-6A41-45EC-8468-1E94C0C1A4D8}" destId="{A9B17F3A-A023-425E-940A-3630F243EC96}" srcOrd="25" destOrd="0" presId="urn:microsoft.com/office/officeart/2005/8/layout/list1"/>
    <dgm:cxn modelId="{BEC43B25-53B7-443E-AB77-2E04A6914195}" type="presParOf" srcId="{5B9AF590-6A41-45EC-8468-1E94C0C1A4D8}" destId="{B15365F1-8867-4FCC-B8BC-9712C3343FE0}" srcOrd="26" destOrd="0" presId="urn:microsoft.com/office/officeart/2005/8/layout/list1"/>
    <dgm:cxn modelId="{16AC56F5-CCA9-4AF2-956B-7CEBDD6BCC45}" type="presParOf" srcId="{5B9AF590-6A41-45EC-8468-1E94C0C1A4D8}" destId="{DFB36E1B-6845-47AB-AA36-07A03E16FF0F}" srcOrd="27" destOrd="0" presId="urn:microsoft.com/office/officeart/2005/8/layout/list1"/>
    <dgm:cxn modelId="{9C4C5301-EF68-43D2-883C-44D594E66059}" type="presParOf" srcId="{5B9AF590-6A41-45EC-8468-1E94C0C1A4D8}" destId="{3F492109-B60A-4A9E-AF89-682D7712405F}" srcOrd="28" destOrd="0" presId="urn:microsoft.com/office/officeart/2005/8/layout/list1"/>
    <dgm:cxn modelId="{D65C19D7-8FB4-4435-A256-6184E25AE013}" type="presParOf" srcId="{3F492109-B60A-4A9E-AF89-682D7712405F}" destId="{BC24D91D-2691-4896-887F-512F6AC469CD}" srcOrd="0" destOrd="0" presId="urn:microsoft.com/office/officeart/2005/8/layout/list1"/>
    <dgm:cxn modelId="{2F0B4F31-F2E3-4480-93EF-1F740BDC4416}" type="presParOf" srcId="{3F492109-B60A-4A9E-AF89-682D7712405F}" destId="{1DD6CB66-C1AC-49E7-B0F2-8B35CCBA07F4}" srcOrd="1" destOrd="0" presId="urn:microsoft.com/office/officeart/2005/8/layout/list1"/>
    <dgm:cxn modelId="{84456C4D-C7ED-44E1-9AAC-C88C4E1C0B50}" type="presParOf" srcId="{5B9AF590-6A41-45EC-8468-1E94C0C1A4D8}" destId="{88EB099E-637C-43C5-9066-59EA767CE26A}" srcOrd="29" destOrd="0" presId="urn:microsoft.com/office/officeart/2005/8/layout/list1"/>
    <dgm:cxn modelId="{7FF20514-34E9-4E49-98AB-38B5FEF3E8D8}" type="presParOf" srcId="{5B9AF590-6A41-45EC-8468-1E94C0C1A4D8}" destId="{9F431ED3-8384-4378-AA9B-B4C606ECBB6B}" srcOrd="30" destOrd="0" presId="urn:microsoft.com/office/officeart/2005/8/layout/list1"/>
    <dgm:cxn modelId="{5535B497-3B4E-4D79-A484-9684E5B51C7A}" type="presParOf" srcId="{5B9AF590-6A41-45EC-8468-1E94C0C1A4D8}" destId="{8894B751-23EC-44AD-AEBD-43846E5C15BA}" srcOrd="31" destOrd="0" presId="urn:microsoft.com/office/officeart/2005/8/layout/list1"/>
    <dgm:cxn modelId="{A8D30181-A2F0-4880-838D-A1F9E8167CD7}" type="presParOf" srcId="{5B9AF590-6A41-45EC-8468-1E94C0C1A4D8}" destId="{25C3088B-6B1A-438F-9B3E-DE2E1EA26BAB}" srcOrd="32" destOrd="0" presId="urn:microsoft.com/office/officeart/2005/8/layout/list1"/>
    <dgm:cxn modelId="{34E042BB-7C2A-4E92-B134-993CD95889D0}" type="presParOf" srcId="{25C3088B-6B1A-438F-9B3E-DE2E1EA26BAB}" destId="{B445266F-44B7-4860-BC05-95535F4F605E}" srcOrd="0" destOrd="0" presId="urn:microsoft.com/office/officeart/2005/8/layout/list1"/>
    <dgm:cxn modelId="{376590CB-826A-4D2C-91A5-CF8E40E763E3}" type="presParOf" srcId="{25C3088B-6B1A-438F-9B3E-DE2E1EA26BAB}" destId="{F9457A08-88AA-4CCB-BA40-257451DA3803}" srcOrd="1" destOrd="0" presId="urn:microsoft.com/office/officeart/2005/8/layout/list1"/>
    <dgm:cxn modelId="{355BC1BA-A6B0-4246-B7EE-C99ABE87B708}" type="presParOf" srcId="{5B9AF590-6A41-45EC-8468-1E94C0C1A4D8}" destId="{6087D7D3-0AA9-4AD8-8CB6-C3FCECE95D41}" srcOrd="33" destOrd="0" presId="urn:microsoft.com/office/officeart/2005/8/layout/list1"/>
    <dgm:cxn modelId="{C51CB837-0048-41C1-8CA7-A4D3F848089E}" type="presParOf" srcId="{5B9AF590-6A41-45EC-8468-1E94C0C1A4D8}" destId="{E34EAD65-95DD-472A-9F4F-899156F55CB1}" srcOrd="3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115511-4C07-425E-8610-379E65CAE2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B9AF590-6A41-45EC-8468-1E94C0C1A4D8}" type="pres">
      <dgm:prSet presAssocID="{9A115511-4C07-425E-8610-379E65CAE27C}" presName="linear" presStyleCnt="0">
        <dgm:presLayoutVars>
          <dgm:dir/>
          <dgm:animLvl val="lvl"/>
          <dgm:resizeHandles val="exact"/>
        </dgm:presLayoutVars>
      </dgm:prSet>
      <dgm:spPr/>
    </dgm:pt>
  </dgm:ptLst>
  <dgm:cxnLst>
    <dgm:cxn modelId="{7533F911-9158-4FC4-AB10-9475413E1F2C}" type="presOf" srcId="{9A115511-4C07-425E-8610-379E65CAE27C}" destId="{5B9AF590-6A41-45EC-8468-1E94C0C1A4D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03E15-259A-4BFB-B3BA-8A04471E21C5}">
      <dsp:nvSpPr>
        <dsp:cNvPr id="0" name=""/>
        <dsp:cNvSpPr/>
      </dsp:nvSpPr>
      <dsp:spPr>
        <a:xfrm>
          <a:off x="0" y="196439"/>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125543-4AD6-498B-8D0E-78F9DE583F3E}">
      <dsp:nvSpPr>
        <dsp:cNvPr id="0" name=""/>
        <dsp:cNvSpPr/>
      </dsp:nvSpPr>
      <dsp:spPr>
        <a:xfrm>
          <a:off x="121049" y="78358"/>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b="1" kern="1200" dirty="0" err="1"/>
            <a:t>PatientID</a:t>
          </a:r>
          <a:endParaRPr lang="en-IN" sz="1100" kern="1200" dirty="0"/>
        </a:p>
      </dsp:txBody>
      <dsp:txXfrm>
        <a:off x="132577" y="89886"/>
        <a:ext cx="1671641" cy="213104"/>
      </dsp:txXfrm>
    </dsp:sp>
    <dsp:sp modelId="{020AF5BD-55BC-4728-8042-0D4C90CDFA28}">
      <dsp:nvSpPr>
        <dsp:cNvPr id="0" name=""/>
        <dsp:cNvSpPr/>
      </dsp:nvSpPr>
      <dsp:spPr>
        <a:xfrm>
          <a:off x="0" y="559319"/>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9C745B-1C91-4699-87AD-FFACDDA86800}">
      <dsp:nvSpPr>
        <dsp:cNvPr id="0" name=""/>
        <dsp:cNvSpPr/>
      </dsp:nvSpPr>
      <dsp:spPr>
        <a:xfrm>
          <a:off x="121049" y="441239"/>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a:t>Age</a:t>
          </a:r>
        </a:p>
      </dsp:txBody>
      <dsp:txXfrm>
        <a:off x="132577" y="452767"/>
        <a:ext cx="1671641" cy="213104"/>
      </dsp:txXfrm>
    </dsp:sp>
    <dsp:sp modelId="{0BF4D74D-9495-43AB-9F10-62CAC2F7244C}">
      <dsp:nvSpPr>
        <dsp:cNvPr id="0" name=""/>
        <dsp:cNvSpPr/>
      </dsp:nvSpPr>
      <dsp:spPr>
        <a:xfrm>
          <a:off x="0" y="922198"/>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2ED874-71FE-4F64-B0CD-EADF521140B5}">
      <dsp:nvSpPr>
        <dsp:cNvPr id="0" name=""/>
        <dsp:cNvSpPr/>
      </dsp:nvSpPr>
      <dsp:spPr>
        <a:xfrm>
          <a:off x="121049" y="804119"/>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a:t>Gender</a:t>
          </a:r>
        </a:p>
      </dsp:txBody>
      <dsp:txXfrm>
        <a:off x="132577" y="815647"/>
        <a:ext cx="1671641" cy="213104"/>
      </dsp:txXfrm>
    </dsp:sp>
    <dsp:sp modelId="{08F73D20-D947-442F-A913-E3CFCD9709F9}">
      <dsp:nvSpPr>
        <dsp:cNvPr id="0" name=""/>
        <dsp:cNvSpPr/>
      </dsp:nvSpPr>
      <dsp:spPr>
        <a:xfrm>
          <a:off x="0" y="1285078"/>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8A4B47-9F09-4E9E-88B6-A036CA35FB96}">
      <dsp:nvSpPr>
        <dsp:cNvPr id="0" name=""/>
        <dsp:cNvSpPr/>
      </dsp:nvSpPr>
      <dsp:spPr>
        <a:xfrm>
          <a:off x="121049" y="1166998"/>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a:t>Ethnicity</a:t>
          </a:r>
        </a:p>
      </dsp:txBody>
      <dsp:txXfrm>
        <a:off x="132577" y="1178526"/>
        <a:ext cx="1671641" cy="213104"/>
      </dsp:txXfrm>
    </dsp:sp>
    <dsp:sp modelId="{7ABC27E5-DCFB-4C15-99E2-5DB1AF36CC30}">
      <dsp:nvSpPr>
        <dsp:cNvPr id="0" name=""/>
        <dsp:cNvSpPr/>
      </dsp:nvSpPr>
      <dsp:spPr>
        <a:xfrm>
          <a:off x="0" y="1647959"/>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0F2AB0-0ABD-4544-AC6E-0392ED7C6A42}">
      <dsp:nvSpPr>
        <dsp:cNvPr id="0" name=""/>
        <dsp:cNvSpPr/>
      </dsp:nvSpPr>
      <dsp:spPr>
        <a:xfrm>
          <a:off x="121049" y="1529879"/>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err="1"/>
            <a:t>EducationLevel</a:t>
          </a:r>
          <a:endParaRPr lang="en-IN" sz="1100" kern="1200" dirty="0"/>
        </a:p>
      </dsp:txBody>
      <dsp:txXfrm>
        <a:off x="132577" y="1541407"/>
        <a:ext cx="1671641" cy="213104"/>
      </dsp:txXfrm>
    </dsp:sp>
    <dsp:sp modelId="{EEAC6A30-EDD9-4618-94E2-FFFB3057B1BA}">
      <dsp:nvSpPr>
        <dsp:cNvPr id="0" name=""/>
        <dsp:cNvSpPr/>
      </dsp:nvSpPr>
      <dsp:spPr>
        <a:xfrm>
          <a:off x="0" y="2010839"/>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941FD5-F61A-4F99-816C-4D51E8BF9925}">
      <dsp:nvSpPr>
        <dsp:cNvPr id="0" name=""/>
        <dsp:cNvSpPr/>
      </dsp:nvSpPr>
      <dsp:spPr>
        <a:xfrm>
          <a:off x="121049" y="1892759"/>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533400">
            <a:lnSpc>
              <a:spcPct val="90000"/>
            </a:lnSpc>
            <a:spcBef>
              <a:spcPct val="0"/>
            </a:spcBef>
            <a:spcAft>
              <a:spcPct val="35000"/>
            </a:spcAft>
            <a:buNone/>
          </a:pPr>
          <a:r>
            <a:rPr lang="en-IN" sz="1200" kern="1200" dirty="0"/>
            <a:t>BMI</a:t>
          </a:r>
        </a:p>
      </dsp:txBody>
      <dsp:txXfrm>
        <a:off x="132577" y="1904287"/>
        <a:ext cx="1671641" cy="213104"/>
      </dsp:txXfrm>
    </dsp:sp>
    <dsp:sp modelId="{B15365F1-8867-4FCC-B8BC-9712C3343FE0}">
      <dsp:nvSpPr>
        <dsp:cNvPr id="0" name=""/>
        <dsp:cNvSpPr/>
      </dsp:nvSpPr>
      <dsp:spPr>
        <a:xfrm>
          <a:off x="0" y="2373719"/>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AF1FA9-EBDE-46F4-A016-55912ED2F8D2}">
      <dsp:nvSpPr>
        <dsp:cNvPr id="0" name=""/>
        <dsp:cNvSpPr/>
      </dsp:nvSpPr>
      <dsp:spPr>
        <a:xfrm>
          <a:off x="121049" y="2255639"/>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a:t>Smoking</a:t>
          </a:r>
        </a:p>
      </dsp:txBody>
      <dsp:txXfrm>
        <a:off x="132577" y="2267167"/>
        <a:ext cx="1671641" cy="213104"/>
      </dsp:txXfrm>
    </dsp:sp>
    <dsp:sp modelId="{9F431ED3-8384-4378-AA9B-B4C606ECBB6B}">
      <dsp:nvSpPr>
        <dsp:cNvPr id="0" name=""/>
        <dsp:cNvSpPr/>
      </dsp:nvSpPr>
      <dsp:spPr>
        <a:xfrm>
          <a:off x="0" y="2736599"/>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D6CB66-C1AC-49E7-B0F2-8B35CCBA07F4}">
      <dsp:nvSpPr>
        <dsp:cNvPr id="0" name=""/>
        <dsp:cNvSpPr/>
      </dsp:nvSpPr>
      <dsp:spPr>
        <a:xfrm>
          <a:off x="121049" y="2618519"/>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533400">
            <a:lnSpc>
              <a:spcPct val="90000"/>
            </a:lnSpc>
            <a:spcBef>
              <a:spcPct val="0"/>
            </a:spcBef>
            <a:spcAft>
              <a:spcPct val="35000"/>
            </a:spcAft>
            <a:buNone/>
          </a:pPr>
          <a:r>
            <a:rPr lang="en-IN" sz="1200" kern="1200" dirty="0" err="1"/>
            <a:t>PhysicalActivity</a:t>
          </a:r>
          <a:endParaRPr lang="en-IN" sz="1200" kern="1200" dirty="0"/>
        </a:p>
      </dsp:txBody>
      <dsp:txXfrm>
        <a:off x="132577" y="2630047"/>
        <a:ext cx="1671641" cy="213104"/>
      </dsp:txXfrm>
    </dsp:sp>
    <dsp:sp modelId="{E34EAD65-95DD-472A-9F4F-899156F55CB1}">
      <dsp:nvSpPr>
        <dsp:cNvPr id="0" name=""/>
        <dsp:cNvSpPr/>
      </dsp:nvSpPr>
      <dsp:spPr>
        <a:xfrm>
          <a:off x="0" y="3099479"/>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457A08-88AA-4CCB-BA40-257451DA3803}">
      <dsp:nvSpPr>
        <dsp:cNvPr id="0" name=""/>
        <dsp:cNvSpPr/>
      </dsp:nvSpPr>
      <dsp:spPr>
        <a:xfrm>
          <a:off x="121049" y="2981399"/>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err="1"/>
            <a:t>DietQuality</a:t>
          </a:r>
          <a:endParaRPr lang="en-IN" sz="1100" kern="1200" dirty="0"/>
        </a:p>
      </dsp:txBody>
      <dsp:txXfrm>
        <a:off x="132577" y="2992927"/>
        <a:ext cx="1671641" cy="213104"/>
      </dsp:txXfrm>
    </dsp:sp>
    <dsp:sp modelId="{B1B088C1-FB94-4461-A9A5-83D3B884C315}">
      <dsp:nvSpPr>
        <dsp:cNvPr id="0" name=""/>
        <dsp:cNvSpPr/>
      </dsp:nvSpPr>
      <dsp:spPr>
        <a:xfrm>
          <a:off x="0" y="3462359"/>
          <a:ext cx="242099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353060-94A3-4C55-B4D7-F971D989E7CE}">
      <dsp:nvSpPr>
        <dsp:cNvPr id="0" name=""/>
        <dsp:cNvSpPr/>
      </dsp:nvSpPr>
      <dsp:spPr>
        <a:xfrm>
          <a:off x="121049" y="3344279"/>
          <a:ext cx="1694697"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err="1"/>
            <a:t>SleepQuality</a:t>
          </a:r>
          <a:endParaRPr lang="en-IN" sz="1100" kern="1200" dirty="0"/>
        </a:p>
      </dsp:txBody>
      <dsp:txXfrm>
        <a:off x="132577" y="3355807"/>
        <a:ext cx="1671641" cy="2131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03E15-259A-4BFB-B3BA-8A04471E21C5}">
      <dsp:nvSpPr>
        <dsp:cNvPr id="0" name=""/>
        <dsp:cNvSpPr/>
      </dsp:nvSpPr>
      <dsp:spPr>
        <a:xfrm>
          <a:off x="0" y="196439"/>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125543-4AD6-498B-8D0E-78F9DE583F3E}">
      <dsp:nvSpPr>
        <dsp:cNvPr id="0" name=""/>
        <dsp:cNvSpPr/>
      </dsp:nvSpPr>
      <dsp:spPr>
        <a:xfrm>
          <a:off x="133727" y="78358"/>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err="1"/>
            <a:t>PollutionExposure</a:t>
          </a:r>
          <a:endParaRPr lang="en-IN" sz="1100" kern="1200" dirty="0"/>
        </a:p>
      </dsp:txBody>
      <dsp:txXfrm>
        <a:off x="145255" y="89886"/>
        <a:ext cx="1849126" cy="213104"/>
      </dsp:txXfrm>
    </dsp:sp>
    <dsp:sp modelId="{CD272CEE-26F5-4B6F-B47B-36940AE48237}">
      <dsp:nvSpPr>
        <dsp:cNvPr id="0" name=""/>
        <dsp:cNvSpPr/>
      </dsp:nvSpPr>
      <dsp:spPr>
        <a:xfrm>
          <a:off x="0" y="559319"/>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631FE9-489B-49F7-83C8-7033D857D42C}">
      <dsp:nvSpPr>
        <dsp:cNvPr id="0" name=""/>
        <dsp:cNvSpPr/>
      </dsp:nvSpPr>
      <dsp:spPr>
        <a:xfrm>
          <a:off x="133727" y="441239"/>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err="1"/>
            <a:t>PollenExposure</a:t>
          </a:r>
          <a:endParaRPr lang="en-IN" sz="1100" kern="1200" dirty="0"/>
        </a:p>
      </dsp:txBody>
      <dsp:txXfrm>
        <a:off x="145255" y="452767"/>
        <a:ext cx="1849126" cy="213104"/>
      </dsp:txXfrm>
    </dsp:sp>
    <dsp:sp modelId="{020AF5BD-55BC-4728-8042-0D4C90CDFA28}">
      <dsp:nvSpPr>
        <dsp:cNvPr id="0" name=""/>
        <dsp:cNvSpPr/>
      </dsp:nvSpPr>
      <dsp:spPr>
        <a:xfrm>
          <a:off x="0" y="922198"/>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9C745B-1C91-4699-87AD-FFACDDA86800}">
      <dsp:nvSpPr>
        <dsp:cNvPr id="0" name=""/>
        <dsp:cNvSpPr/>
      </dsp:nvSpPr>
      <dsp:spPr>
        <a:xfrm>
          <a:off x="133727" y="804119"/>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err="1"/>
            <a:t>DustExposure</a:t>
          </a:r>
          <a:endParaRPr lang="en-IN" sz="1100" kern="1200" dirty="0"/>
        </a:p>
      </dsp:txBody>
      <dsp:txXfrm>
        <a:off x="145255" y="815647"/>
        <a:ext cx="1849126" cy="213104"/>
      </dsp:txXfrm>
    </dsp:sp>
    <dsp:sp modelId="{0BF4D74D-9495-43AB-9F10-62CAC2F7244C}">
      <dsp:nvSpPr>
        <dsp:cNvPr id="0" name=""/>
        <dsp:cNvSpPr/>
      </dsp:nvSpPr>
      <dsp:spPr>
        <a:xfrm>
          <a:off x="0" y="1285078"/>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2ED874-71FE-4F64-B0CD-EADF521140B5}">
      <dsp:nvSpPr>
        <dsp:cNvPr id="0" name=""/>
        <dsp:cNvSpPr/>
      </dsp:nvSpPr>
      <dsp:spPr>
        <a:xfrm>
          <a:off x="133727" y="1166998"/>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err="1"/>
            <a:t>PetAllergy</a:t>
          </a:r>
          <a:endParaRPr lang="en-IN" sz="1100" kern="1200" dirty="0"/>
        </a:p>
      </dsp:txBody>
      <dsp:txXfrm>
        <a:off x="145255" y="1178526"/>
        <a:ext cx="1849126" cy="213104"/>
      </dsp:txXfrm>
    </dsp:sp>
    <dsp:sp modelId="{7ABC27E5-DCFB-4C15-99E2-5DB1AF36CC30}">
      <dsp:nvSpPr>
        <dsp:cNvPr id="0" name=""/>
        <dsp:cNvSpPr/>
      </dsp:nvSpPr>
      <dsp:spPr>
        <a:xfrm>
          <a:off x="0" y="1647959"/>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0F2AB0-0ABD-4544-AC6E-0392ED7C6A42}">
      <dsp:nvSpPr>
        <dsp:cNvPr id="0" name=""/>
        <dsp:cNvSpPr/>
      </dsp:nvSpPr>
      <dsp:spPr>
        <a:xfrm>
          <a:off x="133727" y="1529879"/>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err="1"/>
            <a:t>FamilyHistoryAsthma</a:t>
          </a:r>
          <a:endParaRPr lang="en-IN" sz="1100" kern="1200" dirty="0"/>
        </a:p>
      </dsp:txBody>
      <dsp:txXfrm>
        <a:off x="145255" y="1541407"/>
        <a:ext cx="1849126" cy="213104"/>
      </dsp:txXfrm>
    </dsp:sp>
    <dsp:sp modelId="{EEAC6A30-EDD9-4618-94E2-FFFB3057B1BA}">
      <dsp:nvSpPr>
        <dsp:cNvPr id="0" name=""/>
        <dsp:cNvSpPr/>
      </dsp:nvSpPr>
      <dsp:spPr>
        <a:xfrm>
          <a:off x="0" y="2010839"/>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941FD5-F61A-4F99-816C-4D51E8BF9925}">
      <dsp:nvSpPr>
        <dsp:cNvPr id="0" name=""/>
        <dsp:cNvSpPr/>
      </dsp:nvSpPr>
      <dsp:spPr>
        <a:xfrm>
          <a:off x="133727" y="1892759"/>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err="1"/>
            <a:t>HistoryOfAllergies</a:t>
          </a:r>
          <a:endParaRPr lang="en-IN" sz="1100" kern="1200" dirty="0"/>
        </a:p>
      </dsp:txBody>
      <dsp:txXfrm>
        <a:off x="145255" y="1904287"/>
        <a:ext cx="1849126" cy="213104"/>
      </dsp:txXfrm>
    </dsp:sp>
    <dsp:sp modelId="{B15365F1-8867-4FCC-B8BC-9712C3343FE0}">
      <dsp:nvSpPr>
        <dsp:cNvPr id="0" name=""/>
        <dsp:cNvSpPr/>
      </dsp:nvSpPr>
      <dsp:spPr>
        <a:xfrm>
          <a:off x="0" y="2373719"/>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AF1FA9-EBDE-46F4-A016-55912ED2F8D2}">
      <dsp:nvSpPr>
        <dsp:cNvPr id="0" name=""/>
        <dsp:cNvSpPr/>
      </dsp:nvSpPr>
      <dsp:spPr>
        <a:xfrm>
          <a:off x="133727" y="2255639"/>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a:t>Eczema</a:t>
          </a:r>
        </a:p>
      </dsp:txBody>
      <dsp:txXfrm>
        <a:off x="145255" y="2267167"/>
        <a:ext cx="1849126" cy="213104"/>
      </dsp:txXfrm>
    </dsp:sp>
    <dsp:sp modelId="{9F431ED3-8384-4378-AA9B-B4C606ECBB6B}">
      <dsp:nvSpPr>
        <dsp:cNvPr id="0" name=""/>
        <dsp:cNvSpPr/>
      </dsp:nvSpPr>
      <dsp:spPr>
        <a:xfrm>
          <a:off x="0" y="2736599"/>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D6CB66-C1AC-49E7-B0F2-8B35CCBA07F4}">
      <dsp:nvSpPr>
        <dsp:cNvPr id="0" name=""/>
        <dsp:cNvSpPr/>
      </dsp:nvSpPr>
      <dsp:spPr>
        <a:xfrm>
          <a:off x="133727" y="2618519"/>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err="1"/>
            <a:t>HayFever</a:t>
          </a:r>
          <a:endParaRPr lang="en-IN" sz="1100" kern="1200" dirty="0"/>
        </a:p>
      </dsp:txBody>
      <dsp:txXfrm>
        <a:off x="145255" y="2630047"/>
        <a:ext cx="1849126" cy="213104"/>
      </dsp:txXfrm>
    </dsp:sp>
    <dsp:sp modelId="{E34EAD65-95DD-472A-9F4F-899156F55CB1}">
      <dsp:nvSpPr>
        <dsp:cNvPr id="0" name=""/>
        <dsp:cNvSpPr/>
      </dsp:nvSpPr>
      <dsp:spPr>
        <a:xfrm>
          <a:off x="0" y="3099479"/>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457A08-88AA-4CCB-BA40-257451DA3803}">
      <dsp:nvSpPr>
        <dsp:cNvPr id="0" name=""/>
        <dsp:cNvSpPr/>
      </dsp:nvSpPr>
      <dsp:spPr>
        <a:xfrm>
          <a:off x="133727" y="2981399"/>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err="1"/>
            <a:t>GastroesophagealReflux</a:t>
          </a:r>
          <a:endParaRPr lang="en-IN" sz="1100" kern="1200" dirty="0"/>
        </a:p>
      </dsp:txBody>
      <dsp:txXfrm>
        <a:off x="145255" y="2992927"/>
        <a:ext cx="1849126" cy="213104"/>
      </dsp:txXfrm>
    </dsp:sp>
    <dsp:sp modelId="{B1B088C1-FB94-4461-A9A5-83D3B884C315}">
      <dsp:nvSpPr>
        <dsp:cNvPr id="0" name=""/>
        <dsp:cNvSpPr/>
      </dsp:nvSpPr>
      <dsp:spPr>
        <a:xfrm>
          <a:off x="0" y="3462359"/>
          <a:ext cx="2674547"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353060-94A3-4C55-B4D7-F971D989E7CE}">
      <dsp:nvSpPr>
        <dsp:cNvPr id="0" name=""/>
        <dsp:cNvSpPr/>
      </dsp:nvSpPr>
      <dsp:spPr>
        <a:xfrm>
          <a:off x="133727" y="3344279"/>
          <a:ext cx="1872182" cy="236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4" tIns="0" rIns="70764" bIns="0" numCol="1" spcCol="1270" anchor="ctr" anchorCtr="0">
          <a:noAutofit/>
        </a:bodyPr>
        <a:lstStyle/>
        <a:p>
          <a:pPr marL="0" lvl="0" indent="0" algn="l" defTabSz="488950">
            <a:lnSpc>
              <a:spcPct val="90000"/>
            </a:lnSpc>
            <a:spcBef>
              <a:spcPct val="0"/>
            </a:spcBef>
            <a:spcAft>
              <a:spcPct val="35000"/>
            </a:spcAft>
            <a:buNone/>
          </a:pPr>
          <a:r>
            <a:rPr lang="en-IN" sz="1100" kern="1200" dirty="0"/>
            <a:t>LungFunctionFEV1</a:t>
          </a:r>
        </a:p>
      </dsp:txBody>
      <dsp:txXfrm>
        <a:off x="145255" y="3355807"/>
        <a:ext cx="1849126" cy="21310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03E15-259A-4BFB-B3BA-8A04471E21C5}">
      <dsp:nvSpPr>
        <dsp:cNvPr id="0" name=""/>
        <dsp:cNvSpPr/>
      </dsp:nvSpPr>
      <dsp:spPr>
        <a:xfrm>
          <a:off x="0" y="191219"/>
          <a:ext cx="2420997" cy="22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125543-4AD6-498B-8D0E-78F9DE583F3E}">
      <dsp:nvSpPr>
        <dsp:cNvPr id="0" name=""/>
        <dsp:cNvSpPr/>
      </dsp:nvSpPr>
      <dsp:spPr>
        <a:xfrm>
          <a:off x="121049" y="58379"/>
          <a:ext cx="1694697" cy="2656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err="1"/>
            <a:t>LungFunctionFVC</a:t>
          </a:r>
          <a:endParaRPr lang="en-IN" sz="1100" kern="1200" dirty="0"/>
        </a:p>
      </dsp:txBody>
      <dsp:txXfrm>
        <a:off x="134018" y="71348"/>
        <a:ext cx="1668759" cy="239742"/>
      </dsp:txXfrm>
    </dsp:sp>
    <dsp:sp modelId="{020AF5BD-55BC-4728-8042-0D4C90CDFA28}">
      <dsp:nvSpPr>
        <dsp:cNvPr id="0" name=""/>
        <dsp:cNvSpPr/>
      </dsp:nvSpPr>
      <dsp:spPr>
        <a:xfrm>
          <a:off x="0" y="599459"/>
          <a:ext cx="2420997" cy="22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9C745B-1C91-4699-87AD-FFACDDA86800}">
      <dsp:nvSpPr>
        <dsp:cNvPr id="0" name=""/>
        <dsp:cNvSpPr/>
      </dsp:nvSpPr>
      <dsp:spPr>
        <a:xfrm>
          <a:off x="121049" y="466619"/>
          <a:ext cx="1694697" cy="2656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a:t>Wheezing</a:t>
          </a:r>
        </a:p>
      </dsp:txBody>
      <dsp:txXfrm>
        <a:off x="134018" y="479588"/>
        <a:ext cx="1668759" cy="239742"/>
      </dsp:txXfrm>
    </dsp:sp>
    <dsp:sp modelId="{0BF4D74D-9495-43AB-9F10-62CAC2F7244C}">
      <dsp:nvSpPr>
        <dsp:cNvPr id="0" name=""/>
        <dsp:cNvSpPr/>
      </dsp:nvSpPr>
      <dsp:spPr>
        <a:xfrm>
          <a:off x="0" y="1007699"/>
          <a:ext cx="2420997" cy="22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2ED874-71FE-4F64-B0CD-EADF521140B5}">
      <dsp:nvSpPr>
        <dsp:cNvPr id="0" name=""/>
        <dsp:cNvSpPr/>
      </dsp:nvSpPr>
      <dsp:spPr>
        <a:xfrm>
          <a:off x="121049" y="874859"/>
          <a:ext cx="1694697" cy="2656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err="1"/>
            <a:t>ShortnessOfBreath</a:t>
          </a:r>
          <a:endParaRPr lang="en-IN" sz="1100" kern="1200" dirty="0"/>
        </a:p>
      </dsp:txBody>
      <dsp:txXfrm>
        <a:off x="134018" y="887828"/>
        <a:ext cx="1668759" cy="239742"/>
      </dsp:txXfrm>
    </dsp:sp>
    <dsp:sp modelId="{08F73D20-D947-442F-A913-E3CFCD9709F9}">
      <dsp:nvSpPr>
        <dsp:cNvPr id="0" name=""/>
        <dsp:cNvSpPr/>
      </dsp:nvSpPr>
      <dsp:spPr>
        <a:xfrm>
          <a:off x="0" y="1415939"/>
          <a:ext cx="2420997" cy="22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8A4B47-9F09-4E9E-88B6-A036CA35FB96}">
      <dsp:nvSpPr>
        <dsp:cNvPr id="0" name=""/>
        <dsp:cNvSpPr/>
      </dsp:nvSpPr>
      <dsp:spPr>
        <a:xfrm>
          <a:off x="121049" y="1283099"/>
          <a:ext cx="1694697" cy="2656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err="1"/>
            <a:t>ChestTightness</a:t>
          </a:r>
          <a:endParaRPr lang="en-IN" sz="1100" kern="1200" dirty="0"/>
        </a:p>
      </dsp:txBody>
      <dsp:txXfrm>
        <a:off x="134018" y="1296068"/>
        <a:ext cx="1668759" cy="239742"/>
      </dsp:txXfrm>
    </dsp:sp>
    <dsp:sp modelId="{7ABC27E5-DCFB-4C15-99E2-5DB1AF36CC30}">
      <dsp:nvSpPr>
        <dsp:cNvPr id="0" name=""/>
        <dsp:cNvSpPr/>
      </dsp:nvSpPr>
      <dsp:spPr>
        <a:xfrm>
          <a:off x="0" y="1824179"/>
          <a:ext cx="2420997" cy="22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0F2AB0-0ABD-4544-AC6E-0392ED7C6A42}">
      <dsp:nvSpPr>
        <dsp:cNvPr id="0" name=""/>
        <dsp:cNvSpPr/>
      </dsp:nvSpPr>
      <dsp:spPr>
        <a:xfrm>
          <a:off x="121049" y="1691339"/>
          <a:ext cx="1694697" cy="2656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a:t>Coughing</a:t>
          </a:r>
        </a:p>
      </dsp:txBody>
      <dsp:txXfrm>
        <a:off x="134018" y="1704308"/>
        <a:ext cx="1668759" cy="239742"/>
      </dsp:txXfrm>
    </dsp:sp>
    <dsp:sp modelId="{EEAC6A30-EDD9-4618-94E2-FFFB3057B1BA}">
      <dsp:nvSpPr>
        <dsp:cNvPr id="0" name=""/>
        <dsp:cNvSpPr/>
      </dsp:nvSpPr>
      <dsp:spPr>
        <a:xfrm>
          <a:off x="0" y="2232419"/>
          <a:ext cx="2420997" cy="22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941FD5-F61A-4F99-816C-4D51E8BF9925}">
      <dsp:nvSpPr>
        <dsp:cNvPr id="0" name=""/>
        <dsp:cNvSpPr/>
      </dsp:nvSpPr>
      <dsp:spPr>
        <a:xfrm>
          <a:off x="121049" y="2099579"/>
          <a:ext cx="1694697" cy="2656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err="1"/>
            <a:t>NighttimeSymptoms</a:t>
          </a:r>
          <a:endParaRPr lang="en-IN" sz="1100" kern="1200" dirty="0"/>
        </a:p>
      </dsp:txBody>
      <dsp:txXfrm>
        <a:off x="134018" y="2112548"/>
        <a:ext cx="1668759" cy="239742"/>
      </dsp:txXfrm>
    </dsp:sp>
    <dsp:sp modelId="{B15365F1-8867-4FCC-B8BC-9712C3343FE0}">
      <dsp:nvSpPr>
        <dsp:cNvPr id="0" name=""/>
        <dsp:cNvSpPr/>
      </dsp:nvSpPr>
      <dsp:spPr>
        <a:xfrm>
          <a:off x="0" y="2640659"/>
          <a:ext cx="2420997" cy="22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AF1FA9-EBDE-46F4-A016-55912ED2F8D2}">
      <dsp:nvSpPr>
        <dsp:cNvPr id="0" name=""/>
        <dsp:cNvSpPr/>
      </dsp:nvSpPr>
      <dsp:spPr>
        <a:xfrm>
          <a:off x="121049" y="2507819"/>
          <a:ext cx="1694697" cy="2656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err="1"/>
            <a:t>ExerciseInduced</a:t>
          </a:r>
          <a:endParaRPr lang="en-IN" sz="1100" kern="1200" dirty="0"/>
        </a:p>
      </dsp:txBody>
      <dsp:txXfrm>
        <a:off x="134018" y="2520788"/>
        <a:ext cx="1668759" cy="239742"/>
      </dsp:txXfrm>
    </dsp:sp>
    <dsp:sp modelId="{9F431ED3-8384-4378-AA9B-B4C606ECBB6B}">
      <dsp:nvSpPr>
        <dsp:cNvPr id="0" name=""/>
        <dsp:cNvSpPr/>
      </dsp:nvSpPr>
      <dsp:spPr>
        <a:xfrm>
          <a:off x="0" y="3048899"/>
          <a:ext cx="2420997" cy="22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D6CB66-C1AC-49E7-B0F2-8B35CCBA07F4}">
      <dsp:nvSpPr>
        <dsp:cNvPr id="0" name=""/>
        <dsp:cNvSpPr/>
      </dsp:nvSpPr>
      <dsp:spPr>
        <a:xfrm>
          <a:off x="121049" y="2916059"/>
          <a:ext cx="1694697" cy="2656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a:t>Diagnosis</a:t>
          </a:r>
        </a:p>
      </dsp:txBody>
      <dsp:txXfrm>
        <a:off x="134018" y="2929028"/>
        <a:ext cx="1668759" cy="239742"/>
      </dsp:txXfrm>
    </dsp:sp>
    <dsp:sp modelId="{E34EAD65-95DD-472A-9F4F-899156F55CB1}">
      <dsp:nvSpPr>
        <dsp:cNvPr id="0" name=""/>
        <dsp:cNvSpPr/>
      </dsp:nvSpPr>
      <dsp:spPr>
        <a:xfrm>
          <a:off x="0" y="3457138"/>
          <a:ext cx="2420997" cy="22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457A08-88AA-4CCB-BA40-257451DA3803}">
      <dsp:nvSpPr>
        <dsp:cNvPr id="0" name=""/>
        <dsp:cNvSpPr/>
      </dsp:nvSpPr>
      <dsp:spPr>
        <a:xfrm>
          <a:off x="121049" y="3324298"/>
          <a:ext cx="1694697" cy="2656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56" tIns="0" rIns="64056" bIns="0" numCol="1" spcCol="1270" anchor="ctr" anchorCtr="0">
          <a:noAutofit/>
        </a:bodyPr>
        <a:lstStyle/>
        <a:p>
          <a:pPr marL="0" lvl="0" indent="0" algn="l" defTabSz="488950">
            <a:lnSpc>
              <a:spcPct val="90000"/>
            </a:lnSpc>
            <a:spcBef>
              <a:spcPct val="0"/>
            </a:spcBef>
            <a:spcAft>
              <a:spcPct val="35000"/>
            </a:spcAft>
            <a:buNone/>
          </a:pPr>
          <a:r>
            <a:rPr lang="en-IN" sz="1100" kern="1200" dirty="0" err="1"/>
            <a:t>DoctorInCharge</a:t>
          </a:r>
          <a:endParaRPr lang="en-IN" sz="1100" kern="1200" dirty="0"/>
        </a:p>
      </dsp:txBody>
      <dsp:txXfrm>
        <a:off x="134018" y="3337267"/>
        <a:ext cx="1668759" cy="23974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b7237d88dc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b7237d88dc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739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235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009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12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915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345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448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464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240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b88ef4101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b88ef4101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504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bb0a42ea8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bb0a42ea8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787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278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366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90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092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4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240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183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056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920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b88ef4101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b88ef4101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107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482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99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449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651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17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736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315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735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23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bb0a42ea85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bb0a42ea85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079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44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542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052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395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167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182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849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335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40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247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029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2305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190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47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5079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bb0a42ea85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bb0a42ea85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7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131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176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794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aff028d84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baff028d84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8450" y="199800"/>
            <a:ext cx="8747100" cy="474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5050" y="1203089"/>
            <a:ext cx="6796500" cy="20865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5200"/>
              <a:buNone/>
              <a:defRPr sz="8500" b="1">
                <a:latin typeface="Poppins"/>
                <a:ea typeface="Poppins"/>
                <a:cs typeface="Poppins"/>
                <a:sym typeface="Poppi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08600" y="3494100"/>
            <a:ext cx="4135200" cy="308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514027" y="445374"/>
            <a:ext cx="758483" cy="179251"/>
            <a:chOff x="3289202" y="812899"/>
            <a:chExt cx="758483" cy="179251"/>
          </a:xfrm>
        </p:grpSpPr>
        <p:sp>
          <p:nvSpPr>
            <p:cNvPr id="13" name="Google Shape;13;p2"/>
            <p:cNvSpPr/>
            <p:nvPr/>
          </p:nvSpPr>
          <p:spPr>
            <a:xfrm>
              <a:off x="3289202" y="812899"/>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479352" y="812899"/>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667402" y="812899"/>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57539" y="812899"/>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rot="-1564476">
            <a:off x="-156437" y="4397251"/>
            <a:ext cx="1561776" cy="1116270"/>
            <a:chOff x="-451798" y="4190911"/>
            <a:chExt cx="1789999" cy="1279391"/>
          </a:xfrm>
        </p:grpSpPr>
        <p:sp>
          <p:nvSpPr>
            <p:cNvPr id="18" name="Google Shape;18;p2"/>
            <p:cNvSpPr/>
            <p:nvPr/>
          </p:nvSpPr>
          <p:spPr>
            <a:xfrm>
              <a:off x="-451798" y="4190911"/>
              <a:ext cx="1789999" cy="1279391"/>
            </a:xfrm>
            <a:custGeom>
              <a:avLst/>
              <a:gdLst/>
              <a:ahLst/>
              <a:cxnLst/>
              <a:rect l="l" t="t" r="r" b="b"/>
              <a:pathLst>
                <a:path w="56409" h="40318" extrusionOk="0">
                  <a:moveTo>
                    <a:pt x="6585" y="1095"/>
                  </a:moveTo>
                  <a:cubicBezTo>
                    <a:pt x="8395" y="1095"/>
                    <a:pt x="10688" y="1522"/>
                    <a:pt x="13351" y="2378"/>
                  </a:cubicBezTo>
                  <a:cubicBezTo>
                    <a:pt x="19130" y="4255"/>
                    <a:pt x="25997" y="7902"/>
                    <a:pt x="32694" y="12658"/>
                  </a:cubicBezTo>
                  <a:cubicBezTo>
                    <a:pt x="47515" y="23193"/>
                    <a:pt x="54723" y="34133"/>
                    <a:pt x="52143" y="37758"/>
                  </a:cubicBezTo>
                  <a:cubicBezTo>
                    <a:pt x="51468" y="38714"/>
                    <a:pt x="50087" y="39197"/>
                    <a:pt x="48146" y="39197"/>
                  </a:cubicBezTo>
                  <a:cubicBezTo>
                    <a:pt x="42726" y="39197"/>
                    <a:pt x="32945" y="35429"/>
                    <a:pt x="22031" y="27671"/>
                  </a:cubicBezTo>
                  <a:cubicBezTo>
                    <a:pt x="15334" y="22915"/>
                    <a:pt x="9619" y="17627"/>
                    <a:pt x="5972" y="12786"/>
                  </a:cubicBezTo>
                  <a:cubicBezTo>
                    <a:pt x="2475" y="8158"/>
                    <a:pt x="1238" y="4447"/>
                    <a:pt x="2581" y="2549"/>
                  </a:cubicBezTo>
                  <a:cubicBezTo>
                    <a:pt x="3275" y="1581"/>
                    <a:pt x="4655" y="1095"/>
                    <a:pt x="6585" y="1095"/>
                  </a:cubicBezTo>
                  <a:close/>
                  <a:moveTo>
                    <a:pt x="6591" y="0"/>
                  </a:moveTo>
                  <a:cubicBezTo>
                    <a:pt x="4256" y="0"/>
                    <a:pt x="2572" y="640"/>
                    <a:pt x="1664" y="1909"/>
                  </a:cubicBezTo>
                  <a:cubicBezTo>
                    <a:pt x="1" y="4255"/>
                    <a:pt x="1216" y="8350"/>
                    <a:pt x="5076" y="13447"/>
                  </a:cubicBezTo>
                  <a:cubicBezTo>
                    <a:pt x="8808" y="18394"/>
                    <a:pt x="14609" y="23747"/>
                    <a:pt x="21391" y="28567"/>
                  </a:cubicBezTo>
                  <a:cubicBezTo>
                    <a:pt x="31840" y="36010"/>
                    <a:pt x="42056" y="40318"/>
                    <a:pt x="48134" y="40318"/>
                  </a:cubicBezTo>
                  <a:cubicBezTo>
                    <a:pt x="50415" y="40318"/>
                    <a:pt x="52143" y="39699"/>
                    <a:pt x="53060" y="38420"/>
                  </a:cubicBezTo>
                  <a:cubicBezTo>
                    <a:pt x="56408" y="33685"/>
                    <a:pt x="47750" y="21977"/>
                    <a:pt x="33333" y="11762"/>
                  </a:cubicBezTo>
                  <a:cubicBezTo>
                    <a:pt x="26552" y="6921"/>
                    <a:pt x="19578" y="3232"/>
                    <a:pt x="13692" y="1334"/>
                  </a:cubicBezTo>
                  <a:cubicBezTo>
                    <a:pt x="10923" y="443"/>
                    <a:pt x="8532"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5209" y="4506982"/>
              <a:ext cx="943407" cy="647311"/>
            </a:xfrm>
            <a:custGeom>
              <a:avLst/>
              <a:gdLst/>
              <a:ahLst/>
              <a:cxnLst/>
              <a:rect l="l" t="t" r="r" b="b"/>
              <a:pathLst>
                <a:path w="29730" h="20399" extrusionOk="0">
                  <a:moveTo>
                    <a:pt x="4650" y="1120"/>
                  </a:moveTo>
                  <a:cubicBezTo>
                    <a:pt x="7209" y="1120"/>
                    <a:pt x="12029" y="2975"/>
                    <a:pt x="17318" y="6750"/>
                  </a:cubicBezTo>
                  <a:cubicBezTo>
                    <a:pt x="24355" y="11740"/>
                    <a:pt x="27959" y="17050"/>
                    <a:pt x="26808" y="18671"/>
                  </a:cubicBezTo>
                  <a:cubicBezTo>
                    <a:pt x="26522" y="19078"/>
                    <a:pt x="25925" y="19282"/>
                    <a:pt x="25081" y="19282"/>
                  </a:cubicBezTo>
                  <a:cubicBezTo>
                    <a:pt x="22524" y="19282"/>
                    <a:pt x="17703" y="17411"/>
                    <a:pt x="12413" y="13659"/>
                  </a:cubicBezTo>
                  <a:cubicBezTo>
                    <a:pt x="5375" y="8648"/>
                    <a:pt x="1771" y="3359"/>
                    <a:pt x="2922" y="1717"/>
                  </a:cubicBezTo>
                  <a:cubicBezTo>
                    <a:pt x="3221" y="1311"/>
                    <a:pt x="3818" y="1120"/>
                    <a:pt x="4650" y="1120"/>
                  </a:cubicBezTo>
                  <a:close/>
                  <a:moveTo>
                    <a:pt x="4665" y="0"/>
                  </a:moveTo>
                  <a:cubicBezTo>
                    <a:pt x="3478" y="0"/>
                    <a:pt x="2555" y="330"/>
                    <a:pt x="2027" y="1077"/>
                  </a:cubicBezTo>
                  <a:cubicBezTo>
                    <a:pt x="1" y="3913"/>
                    <a:pt x="5546" y="10140"/>
                    <a:pt x="11773" y="14555"/>
                  </a:cubicBezTo>
                  <a:cubicBezTo>
                    <a:pt x="16358" y="17818"/>
                    <a:pt x="21753" y="20398"/>
                    <a:pt x="25080" y="20398"/>
                  </a:cubicBezTo>
                  <a:cubicBezTo>
                    <a:pt x="26274" y="20398"/>
                    <a:pt x="27191" y="20078"/>
                    <a:pt x="27725" y="19332"/>
                  </a:cubicBezTo>
                  <a:cubicBezTo>
                    <a:pt x="29729" y="16496"/>
                    <a:pt x="24184" y="10268"/>
                    <a:pt x="17979" y="5833"/>
                  </a:cubicBezTo>
                  <a:cubicBezTo>
                    <a:pt x="13376" y="2581"/>
                    <a:pt x="7986" y="0"/>
                    <a:pt x="4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p:nvPr/>
        </p:nvSpPr>
        <p:spPr>
          <a:xfrm>
            <a:off x="198450" y="199800"/>
            <a:ext cx="8747100" cy="474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2183750" y="2179625"/>
            <a:ext cx="4781400" cy="841800"/>
          </a:xfrm>
          <a:prstGeom prst="rect">
            <a:avLst/>
          </a:prstGeom>
        </p:spPr>
        <p:txBody>
          <a:bodyPr spcFirstLastPara="1" wrap="square" lIns="0" tIns="0" rIns="0" bIns="0"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2996550" y="1337825"/>
            <a:ext cx="3150900" cy="841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178850" y="3287875"/>
            <a:ext cx="4781400" cy="36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3"/>
          <p:cNvSpPr/>
          <p:nvPr/>
        </p:nvSpPr>
        <p:spPr>
          <a:xfrm rot="10800000">
            <a:off x="461095" y="295550"/>
            <a:ext cx="508015" cy="478909"/>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98450" y="199800"/>
            <a:ext cx="8747100" cy="474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715100" y="535000"/>
            <a:ext cx="7709100" cy="48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4"/>
          <p:cNvSpPr txBox="1">
            <a:spLocks noGrp="1"/>
          </p:cNvSpPr>
          <p:nvPr>
            <p:ph type="body" idx="1"/>
          </p:nvPr>
        </p:nvSpPr>
        <p:spPr>
          <a:xfrm>
            <a:off x="720000" y="1152475"/>
            <a:ext cx="7704000" cy="381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p:nvPr/>
        </p:nvSpPr>
        <p:spPr>
          <a:xfrm>
            <a:off x="198450" y="199800"/>
            <a:ext cx="8747100" cy="474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title"/>
          </p:nvPr>
        </p:nvSpPr>
        <p:spPr>
          <a:xfrm>
            <a:off x="715100" y="535000"/>
            <a:ext cx="7708800" cy="48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64" name="Google Shape;64;p6"/>
          <p:cNvGrpSpPr/>
          <p:nvPr/>
        </p:nvGrpSpPr>
        <p:grpSpPr>
          <a:xfrm rot="-1564476">
            <a:off x="-221437" y="4427439"/>
            <a:ext cx="1561776" cy="1116270"/>
            <a:chOff x="-451798" y="4190911"/>
            <a:chExt cx="1789999" cy="1279391"/>
          </a:xfrm>
        </p:grpSpPr>
        <p:sp>
          <p:nvSpPr>
            <p:cNvPr id="65" name="Google Shape;65;p6"/>
            <p:cNvSpPr/>
            <p:nvPr/>
          </p:nvSpPr>
          <p:spPr>
            <a:xfrm>
              <a:off x="-451798" y="4190911"/>
              <a:ext cx="1789999" cy="1279391"/>
            </a:xfrm>
            <a:custGeom>
              <a:avLst/>
              <a:gdLst/>
              <a:ahLst/>
              <a:cxnLst/>
              <a:rect l="l" t="t" r="r" b="b"/>
              <a:pathLst>
                <a:path w="56409" h="40318" extrusionOk="0">
                  <a:moveTo>
                    <a:pt x="6585" y="1095"/>
                  </a:moveTo>
                  <a:cubicBezTo>
                    <a:pt x="8395" y="1095"/>
                    <a:pt x="10688" y="1522"/>
                    <a:pt x="13351" y="2378"/>
                  </a:cubicBezTo>
                  <a:cubicBezTo>
                    <a:pt x="19130" y="4255"/>
                    <a:pt x="25997" y="7902"/>
                    <a:pt x="32694" y="12658"/>
                  </a:cubicBezTo>
                  <a:cubicBezTo>
                    <a:pt x="47515" y="23193"/>
                    <a:pt x="54723" y="34133"/>
                    <a:pt x="52143" y="37758"/>
                  </a:cubicBezTo>
                  <a:cubicBezTo>
                    <a:pt x="51468" y="38714"/>
                    <a:pt x="50087" y="39197"/>
                    <a:pt x="48146" y="39197"/>
                  </a:cubicBezTo>
                  <a:cubicBezTo>
                    <a:pt x="42726" y="39197"/>
                    <a:pt x="32945" y="35429"/>
                    <a:pt x="22031" y="27671"/>
                  </a:cubicBezTo>
                  <a:cubicBezTo>
                    <a:pt x="15334" y="22915"/>
                    <a:pt x="9619" y="17627"/>
                    <a:pt x="5972" y="12786"/>
                  </a:cubicBezTo>
                  <a:cubicBezTo>
                    <a:pt x="2475" y="8158"/>
                    <a:pt x="1238" y="4447"/>
                    <a:pt x="2581" y="2549"/>
                  </a:cubicBezTo>
                  <a:cubicBezTo>
                    <a:pt x="3275" y="1581"/>
                    <a:pt x="4655" y="1095"/>
                    <a:pt x="6585" y="1095"/>
                  </a:cubicBezTo>
                  <a:close/>
                  <a:moveTo>
                    <a:pt x="6591" y="0"/>
                  </a:moveTo>
                  <a:cubicBezTo>
                    <a:pt x="4256" y="0"/>
                    <a:pt x="2572" y="640"/>
                    <a:pt x="1664" y="1909"/>
                  </a:cubicBezTo>
                  <a:cubicBezTo>
                    <a:pt x="1" y="4255"/>
                    <a:pt x="1216" y="8350"/>
                    <a:pt x="5076" y="13447"/>
                  </a:cubicBezTo>
                  <a:cubicBezTo>
                    <a:pt x="8808" y="18394"/>
                    <a:pt x="14609" y="23747"/>
                    <a:pt x="21391" y="28567"/>
                  </a:cubicBezTo>
                  <a:cubicBezTo>
                    <a:pt x="31840" y="36010"/>
                    <a:pt x="42056" y="40318"/>
                    <a:pt x="48134" y="40318"/>
                  </a:cubicBezTo>
                  <a:cubicBezTo>
                    <a:pt x="50415" y="40318"/>
                    <a:pt x="52143" y="39699"/>
                    <a:pt x="53060" y="38420"/>
                  </a:cubicBezTo>
                  <a:cubicBezTo>
                    <a:pt x="56408" y="33685"/>
                    <a:pt x="47750" y="21977"/>
                    <a:pt x="33333" y="11762"/>
                  </a:cubicBezTo>
                  <a:cubicBezTo>
                    <a:pt x="26552" y="6921"/>
                    <a:pt x="19578" y="3232"/>
                    <a:pt x="13692" y="1334"/>
                  </a:cubicBezTo>
                  <a:cubicBezTo>
                    <a:pt x="10923" y="443"/>
                    <a:pt x="8532"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55209" y="4506982"/>
              <a:ext cx="943407" cy="647311"/>
            </a:xfrm>
            <a:custGeom>
              <a:avLst/>
              <a:gdLst/>
              <a:ahLst/>
              <a:cxnLst/>
              <a:rect l="l" t="t" r="r" b="b"/>
              <a:pathLst>
                <a:path w="29730" h="20399" extrusionOk="0">
                  <a:moveTo>
                    <a:pt x="4650" y="1120"/>
                  </a:moveTo>
                  <a:cubicBezTo>
                    <a:pt x="7209" y="1120"/>
                    <a:pt x="12029" y="2975"/>
                    <a:pt x="17318" y="6750"/>
                  </a:cubicBezTo>
                  <a:cubicBezTo>
                    <a:pt x="24355" y="11740"/>
                    <a:pt x="27959" y="17050"/>
                    <a:pt x="26808" y="18671"/>
                  </a:cubicBezTo>
                  <a:cubicBezTo>
                    <a:pt x="26522" y="19078"/>
                    <a:pt x="25925" y="19282"/>
                    <a:pt x="25081" y="19282"/>
                  </a:cubicBezTo>
                  <a:cubicBezTo>
                    <a:pt x="22524" y="19282"/>
                    <a:pt x="17703" y="17411"/>
                    <a:pt x="12413" y="13659"/>
                  </a:cubicBezTo>
                  <a:cubicBezTo>
                    <a:pt x="5375" y="8648"/>
                    <a:pt x="1771" y="3359"/>
                    <a:pt x="2922" y="1717"/>
                  </a:cubicBezTo>
                  <a:cubicBezTo>
                    <a:pt x="3221" y="1311"/>
                    <a:pt x="3818" y="1120"/>
                    <a:pt x="4650" y="1120"/>
                  </a:cubicBezTo>
                  <a:close/>
                  <a:moveTo>
                    <a:pt x="4665" y="0"/>
                  </a:moveTo>
                  <a:cubicBezTo>
                    <a:pt x="3478" y="0"/>
                    <a:pt x="2555" y="330"/>
                    <a:pt x="2027" y="1077"/>
                  </a:cubicBezTo>
                  <a:cubicBezTo>
                    <a:pt x="1" y="3913"/>
                    <a:pt x="5546" y="10140"/>
                    <a:pt x="11773" y="14555"/>
                  </a:cubicBezTo>
                  <a:cubicBezTo>
                    <a:pt x="16358" y="17818"/>
                    <a:pt x="21753" y="20398"/>
                    <a:pt x="25080" y="20398"/>
                  </a:cubicBezTo>
                  <a:cubicBezTo>
                    <a:pt x="26274" y="20398"/>
                    <a:pt x="27191" y="20078"/>
                    <a:pt x="27725" y="19332"/>
                  </a:cubicBezTo>
                  <a:cubicBezTo>
                    <a:pt x="29729" y="16496"/>
                    <a:pt x="24184" y="10268"/>
                    <a:pt x="17979" y="5833"/>
                  </a:cubicBezTo>
                  <a:cubicBezTo>
                    <a:pt x="13376" y="2581"/>
                    <a:pt x="7986" y="0"/>
                    <a:pt x="4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6"/>
          <p:cNvSpPr/>
          <p:nvPr/>
        </p:nvSpPr>
        <p:spPr>
          <a:xfrm>
            <a:off x="8148001" y="-574761"/>
            <a:ext cx="1852153" cy="1687860"/>
          </a:xfrm>
          <a:custGeom>
            <a:avLst/>
            <a:gdLst/>
            <a:ahLst/>
            <a:cxnLst/>
            <a:rect l="l" t="t" r="r" b="b"/>
            <a:pathLst>
              <a:path w="53380" h="48645" extrusionOk="0">
                <a:moveTo>
                  <a:pt x="26701" y="0"/>
                </a:moveTo>
                <a:cubicBezTo>
                  <a:pt x="20479" y="0"/>
                  <a:pt x="14257" y="2378"/>
                  <a:pt x="9512" y="7134"/>
                </a:cubicBezTo>
                <a:cubicBezTo>
                  <a:pt x="1" y="16624"/>
                  <a:pt x="1" y="32021"/>
                  <a:pt x="9512" y="41511"/>
                </a:cubicBezTo>
                <a:cubicBezTo>
                  <a:pt x="14257" y="46267"/>
                  <a:pt x="20479" y="48645"/>
                  <a:pt x="26701" y="48645"/>
                </a:cubicBezTo>
                <a:cubicBezTo>
                  <a:pt x="32923" y="48645"/>
                  <a:pt x="39145" y="46267"/>
                  <a:pt x="43890" y="41511"/>
                </a:cubicBezTo>
                <a:cubicBezTo>
                  <a:pt x="53380" y="32021"/>
                  <a:pt x="53380" y="16624"/>
                  <a:pt x="43890" y="7134"/>
                </a:cubicBezTo>
                <a:cubicBezTo>
                  <a:pt x="39145" y="2378"/>
                  <a:pt x="32923" y="0"/>
                  <a:pt x="26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6"/>
          <p:cNvGrpSpPr/>
          <p:nvPr/>
        </p:nvGrpSpPr>
        <p:grpSpPr>
          <a:xfrm rot="5400000">
            <a:off x="335852" y="2300549"/>
            <a:ext cx="758483" cy="179251"/>
            <a:chOff x="3289202" y="812899"/>
            <a:chExt cx="758483" cy="179251"/>
          </a:xfrm>
        </p:grpSpPr>
        <p:sp>
          <p:nvSpPr>
            <p:cNvPr id="69" name="Google Shape;69;p6"/>
            <p:cNvSpPr/>
            <p:nvPr/>
          </p:nvSpPr>
          <p:spPr>
            <a:xfrm>
              <a:off x="3289202" y="812899"/>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3479352" y="812899"/>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3667402" y="812899"/>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3857539" y="812899"/>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6"/>
          <p:cNvGrpSpPr/>
          <p:nvPr/>
        </p:nvGrpSpPr>
        <p:grpSpPr>
          <a:xfrm>
            <a:off x="8423900" y="3668650"/>
            <a:ext cx="784184" cy="1221156"/>
            <a:chOff x="766200" y="1143825"/>
            <a:chExt cx="784184" cy="1221156"/>
          </a:xfrm>
        </p:grpSpPr>
        <p:sp>
          <p:nvSpPr>
            <p:cNvPr id="74" name="Google Shape;74;p6"/>
            <p:cNvSpPr/>
            <p:nvPr/>
          </p:nvSpPr>
          <p:spPr>
            <a:xfrm>
              <a:off x="766200" y="114382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766200" y="130086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766200" y="1457905"/>
              <a:ext cx="784184" cy="279233"/>
            </a:xfrm>
            <a:custGeom>
              <a:avLst/>
              <a:gdLst/>
              <a:ahLst/>
              <a:cxnLst/>
              <a:rect l="l" t="t" r="r" b="b"/>
              <a:pathLst>
                <a:path w="49413" h="17595" extrusionOk="0">
                  <a:moveTo>
                    <a:pt x="0" y="1"/>
                  </a:moveTo>
                  <a:lnTo>
                    <a:pt x="0" y="4308"/>
                  </a:lnTo>
                  <a:lnTo>
                    <a:pt x="49412" y="17595"/>
                  </a:lnTo>
                  <a:lnTo>
                    <a:pt x="49412" y="132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766200" y="1614612"/>
              <a:ext cx="784184" cy="279566"/>
            </a:xfrm>
            <a:custGeom>
              <a:avLst/>
              <a:gdLst/>
              <a:ahLst/>
              <a:cxnLst/>
              <a:rect l="l" t="t" r="r" b="b"/>
              <a:pathLst>
                <a:path w="49413" h="17616" extrusionOk="0">
                  <a:moveTo>
                    <a:pt x="0" y="1"/>
                  </a:moveTo>
                  <a:lnTo>
                    <a:pt x="0" y="4330"/>
                  </a:lnTo>
                  <a:lnTo>
                    <a:pt x="49412" y="17616"/>
                  </a:lnTo>
                  <a:lnTo>
                    <a:pt x="49412" y="1328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766200" y="1771652"/>
              <a:ext cx="784184" cy="279233"/>
            </a:xfrm>
            <a:custGeom>
              <a:avLst/>
              <a:gdLst/>
              <a:ahLst/>
              <a:cxnLst/>
              <a:rect l="l" t="t" r="r" b="b"/>
              <a:pathLst>
                <a:path w="49413" h="17595" extrusionOk="0">
                  <a:moveTo>
                    <a:pt x="0" y="1"/>
                  </a:moveTo>
                  <a:lnTo>
                    <a:pt x="0" y="4330"/>
                  </a:lnTo>
                  <a:lnTo>
                    <a:pt x="49412" y="17595"/>
                  </a:lnTo>
                  <a:lnTo>
                    <a:pt x="49412" y="1328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766200" y="1928709"/>
              <a:ext cx="784184" cy="279233"/>
            </a:xfrm>
            <a:custGeom>
              <a:avLst/>
              <a:gdLst/>
              <a:ahLst/>
              <a:cxnLst/>
              <a:rect l="l" t="t" r="r" b="b"/>
              <a:pathLst>
                <a:path w="49413" h="17595" extrusionOk="0">
                  <a:moveTo>
                    <a:pt x="0" y="0"/>
                  </a:moveTo>
                  <a:lnTo>
                    <a:pt x="0" y="4329"/>
                  </a:lnTo>
                  <a:lnTo>
                    <a:pt x="49412" y="17594"/>
                  </a:lnTo>
                  <a:lnTo>
                    <a:pt x="49412" y="132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766200" y="2085749"/>
              <a:ext cx="784184" cy="279233"/>
            </a:xfrm>
            <a:custGeom>
              <a:avLst/>
              <a:gdLst/>
              <a:ahLst/>
              <a:cxnLst/>
              <a:rect l="l" t="t" r="r" b="b"/>
              <a:pathLst>
                <a:path w="49413" h="17595" extrusionOk="0">
                  <a:moveTo>
                    <a:pt x="0" y="0"/>
                  </a:moveTo>
                  <a:lnTo>
                    <a:pt x="0" y="4308"/>
                  </a:lnTo>
                  <a:lnTo>
                    <a:pt x="49412" y="17594"/>
                  </a:lnTo>
                  <a:lnTo>
                    <a:pt x="49412" y="1328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8"/>
          <p:cNvSpPr/>
          <p:nvPr/>
        </p:nvSpPr>
        <p:spPr>
          <a:xfrm>
            <a:off x="198450" y="199800"/>
            <a:ext cx="8747100" cy="474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txBox="1">
            <a:spLocks noGrp="1"/>
          </p:cNvSpPr>
          <p:nvPr>
            <p:ph type="title"/>
          </p:nvPr>
        </p:nvSpPr>
        <p:spPr>
          <a:xfrm>
            <a:off x="1723200" y="1597950"/>
            <a:ext cx="5697600" cy="19476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65"/>
        <p:cNvGrpSpPr/>
        <p:nvPr/>
      </p:nvGrpSpPr>
      <p:grpSpPr>
        <a:xfrm>
          <a:off x="0" y="0"/>
          <a:ext cx="0" cy="0"/>
          <a:chOff x="0" y="0"/>
          <a:chExt cx="0" cy="0"/>
        </a:xfrm>
      </p:grpSpPr>
      <p:sp>
        <p:nvSpPr>
          <p:cNvPr id="166" name="Google Shape;166;p16"/>
          <p:cNvSpPr/>
          <p:nvPr/>
        </p:nvSpPr>
        <p:spPr>
          <a:xfrm>
            <a:off x="198450" y="199800"/>
            <a:ext cx="8747100" cy="474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txBox="1">
            <a:spLocks noGrp="1"/>
          </p:cNvSpPr>
          <p:nvPr>
            <p:ph type="title"/>
          </p:nvPr>
        </p:nvSpPr>
        <p:spPr>
          <a:xfrm>
            <a:off x="715100" y="535000"/>
            <a:ext cx="7709100" cy="48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8" name="Google Shape;168;p16"/>
          <p:cNvSpPr/>
          <p:nvPr/>
        </p:nvSpPr>
        <p:spPr>
          <a:xfrm rot="5400000">
            <a:off x="7564350" y="-1161750"/>
            <a:ext cx="417900" cy="27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6247179" y="269921"/>
            <a:ext cx="327473" cy="30871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6"/>
          <p:cNvCxnSpPr/>
          <p:nvPr/>
        </p:nvCxnSpPr>
        <p:spPr>
          <a:xfrm>
            <a:off x="8784060" y="259170"/>
            <a:ext cx="0" cy="17097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16"/>
          <p:cNvSpPr/>
          <p:nvPr/>
        </p:nvSpPr>
        <p:spPr>
          <a:xfrm>
            <a:off x="8490897" y="673154"/>
            <a:ext cx="226465" cy="206376"/>
          </a:xfrm>
          <a:custGeom>
            <a:avLst/>
            <a:gdLst/>
            <a:ahLst/>
            <a:cxnLst/>
            <a:rect l="l" t="t" r="r" b="b"/>
            <a:pathLst>
              <a:path w="53380" h="48645" extrusionOk="0">
                <a:moveTo>
                  <a:pt x="26701" y="0"/>
                </a:moveTo>
                <a:cubicBezTo>
                  <a:pt x="20479" y="0"/>
                  <a:pt x="14257" y="2378"/>
                  <a:pt x="9512" y="7134"/>
                </a:cubicBezTo>
                <a:cubicBezTo>
                  <a:pt x="1" y="16624"/>
                  <a:pt x="1" y="32021"/>
                  <a:pt x="9512" y="41511"/>
                </a:cubicBezTo>
                <a:cubicBezTo>
                  <a:pt x="14257" y="46267"/>
                  <a:pt x="20479" y="48645"/>
                  <a:pt x="26701" y="48645"/>
                </a:cubicBezTo>
                <a:cubicBezTo>
                  <a:pt x="32923" y="48645"/>
                  <a:pt x="39145" y="46267"/>
                  <a:pt x="43890" y="41511"/>
                </a:cubicBezTo>
                <a:cubicBezTo>
                  <a:pt x="53380" y="32021"/>
                  <a:pt x="53380" y="16624"/>
                  <a:pt x="43890" y="7134"/>
                </a:cubicBezTo>
                <a:cubicBezTo>
                  <a:pt x="39145" y="2378"/>
                  <a:pt x="32923" y="0"/>
                  <a:pt x="26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6"/>
          <p:cNvGrpSpPr/>
          <p:nvPr/>
        </p:nvGrpSpPr>
        <p:grpSpPr>
          <a:xfrm>
            <a:off x="-278548" y="4495700"/>
            <a:ext cx="1132173" cy="809214"/>
            <a:chOff x="778373" y="2544189"/>
            <a:chExt cx="895211" cy="639847"/>
          </a:xfrm>
        </p:grpSpPr>
        <p:sp>
          <p:nvSpPr>
            <p:cNvPr id="173" name="Google Shape;173;p16"/>
            <p:cNvSpPr/>
            <p:nvPr/>
          </p:nvSpPr>
          <p:spPr>
            <a:xfrm>
              <a:off x="778373" y="2544189"/>
              <a:ext cx="895211" cy="639847"/>
            </a:xfrm>
            <a:custGeom>
              <a:avLst/>
              <a:gdLst/>
              <a:ahLst/>
              <a:cxnLst/>
              <a:rect l="l" t="t" r="r" b="b"/>
              <a:pathLst>
                <a:path w="56409" h="40318" extrusionOk="0">
                  <a:moveTo>
                    <a:pt x="6585" y="1095"/>
                  </a:moveTo>
                  <a:cubicBezTo>
                    <a:pt x="8395" y="1095"/>
                    <a:pt x="10688" y="1522"/>
                    <a:pt x="13351" y="2378"/>
                  </a:cubicBezTo>
                  <a:cubicBezTo>
                    <a:pt x="19130" y="4255"/>
                    <a:pt x="25997" y="7902"/>
                    <a:pt x="32694" y="12658"/>
                  </a:cubicBezTo>
                  <a:cubicBezTo>
                    <a:pt x="47515" y="23193"/>
                    <a:pt x="54723" y="34133"/>
                    <a:pt x="52143" y="37758"/>
                  </a:cubicBezTo>
                  <a:cubicBezTo>
                    <a:pt x="51468" y="38714"/>
                    <a:pt x="50087" y="39197"/>
                    <a:pt x="48146" y="39197"/>
                  </a:cubicBezTo>
                  <a:cubicBezTo>
                    <a:pt x="42726" y="39197"/>
                    <a:pt x="32945" y="35429"/>
                    <a:pt x="22031" y="27671"/>
                  </a:cubicBezTo>
                  <a:cubicBezTo>
                    <a:pt x="15334" y="22915"/>
                    <a:pt x="9619" y="17627"/>
                    <a:pt x="5972" y="12786"/>
                  </a:cubicBezTo>
                  <a:cubicBezTo>
                    <a:pt x="2475" y="8158"/>
                    <a:pt x="1238" y="4447"/>
                    <a:pt x="2581" y="2549"/>
                  </a:cubicBezTo>
                  <a:cubicBezTo>
                    <a:pt x="3275" y="1581"/>
                    <a:pt x="4655" y="1095"/>
                    <a:pt x="6585" y="1095"/>
                  </a:cubicBezTo>
                  <a:close/>
                  <a:moveTo>
                    <a:pt x="6591" y="0"/>
                  </a:moveTo>
                  <a:cubicBezTo>
                    <a:pt x="4256" y="0"/>
                    <a:pt x="2572" y="640"/>
                    <a:pt x="1664" y="1909"/>
                  </a:cubicBezTo>
                  <a:cubicBezTo>
                    <a:pt x="1" y="4255"/>
                    <a:pt x="1216" y="8350"/>
                    <a:pt x="5076" y="13447"/>
                  </a:cubicBezTo>
                  <a:cubicBezTo>
                    <a:pt x="8808" y="18394"/>
                    <a:pt x="14609" y="23747"/>
                    <a:pt x="21391" y="28567"/>
                  </a:cubicBezTo>
                  <a:cubicBezTo>
                    <a:pt x="31840" y="36010"/>
                    <a:pt x="42056" y="40318"/>
                    <a:pt x="48134" y="40318"/>
                  </a:cubicBezTo>
                  <a:cubicBezTo>
                    <a:pt x="50415" y="40318"/>
                    <a:pt x="52143" y="39699"/>
                    <a:pt x="53060" y="38420"/>
                  </a:cubicBezTo>
                  <a:cubicBezTo>
                    <a:pt x="56408" y="33685"/>
                    <a:pt x="47750" y="21977"/>
                    <a:pt x="33333" y="11762"/>
                  </a:cubicBezTo>
                  <a:cubicBezTo>
                    <a:pt x="26552" y="6921"/>
                    <a:pt x="19578" y="3232"/>
                    <a:pt x="13692" y="1334"/>
                  </a:cubicBezTo>
                  <a:cubicBezTo>
                    <a:pt x="10923" y="443"/>
                    <a:pt x="8532"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976708" y="2702260"/>
              <a:ext cx="471815" cy="323732"/>
            </a:xfrm>
            <a:custGeom>
              <a:avLst/>
              <a:gdLst/>
              <a:ahLst/>
              <a:cxnLst/>
              <a:rect l="l" t="t" r="r" b="b"/>
              <a:pathLst>
                <a:path w="29730" h="20399" extrusionOk="0">
                  <a:moveTo>
                    <a:pt x="4650" y="1120"/>
                  </a:moveTo>
                  <a:cubicBezTo>
                    <a:pt x="7209" y="1120"/>
                    <a:pt x="12029" y="2975"/>
                    <a:pt x="17318" y="6750"/>
                  </a:cubicBezTo>
                  <a:cubicBezTo>
                    <a:pt x="24355" y="11740"/>
                    <a:pt x="27959" y="17050"/>
                    <a:pt x="26808" y="18671"/>
                  </a:cubicBezTo>
                  <a:cubicBezTo>
                    <a:pt x="26522" y="19078"/>
                    <a:pt x="25925" y="19282"/>
                    <a:pt x="25081" y="19282"/>
                  </a:cubicBezTo>
                  <a:cubicBezTo>
                    <a:pt x="22524" y="19282"/>
                    <a:pt x="17703" y="17411"/>
                    <a:pt x="12413" y="13659"/>
                  </a:cubicBezTo>
                  <a:cubicBezTo>
                    <a:pt x="5375" y="8648"/>
                    <a:pt x="1771" y="3359"/>
                    <a:pt x="2922" y="1717"/>
                  </a:cubicBezTo>
                  <a:cubicBezTo>
                    <a:pt x="3221" y="1311"/>
                    <a:pt x="3818" y="1120"/>
                    <a:pt x="4650" y="1120"/>
                  </a:cubicBezTo>
                  <a:close/>
                  <a:moveTo>
                    <a:pt x="4665" y="0"/>
                  </a:moveTo>
                  <a:cubicBezTo>
                    <a:pt x="3478" y="0"/>
                    <a:pt x="2555" y="330"/>
                    <a:pt x="2027" y="1077"/>
                  </a:cubicBezTo>
                  <a:cubicBezTo>
                    <a:pt x="1" y="3913"/>
                    <a:pt x="5546" y="10140"/>
                    <a:pt x="11773" y="14555"/>
                  </a:cubicBezTo>
                  <a:cubicBezTo>
                    <a:pt x="16358" y="17818"/>
                    <a:pt x="21753" y="20398"/>
                    <a:pt x="25080" y="20398"/>
                  </a:cubicBezTo>
                  <a:cubicBezTo>
                    <a:pt x="26274" y="20398"/>
                    <a:pt x="27191" y="20078"/>
                    <a:pt x="27725" y="19332"/>
                  </a:cubicBezTo>
                  <a:cubicBezTo>
                    <a:pt x="29729" y="16496"/>
                    <a:pt x="24184" y="10268"/>
                    <a:pt x="17979" y="5833"/>
                  </a:cubicBezTo>
                  <a:cubicBezTo>
                    <a:pt x="13376" y="2581"/>
                    <a:pt x="7986" y="0"/>
                    <a:pt x="4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2"/>
        </a:solidFill>
        <a:effectLst/>
      </p:bgPr>
    </p:bg>
    <p:spTree>
      <p:nvGrpSpPr>
        <p:cNvPr id="1" name="Shape 382"/>
        <p:cNvGrpSpPr/>
        <p:nvPr/>
      </p:nvGrpSpPr>
      <p:grpSpPr>
        <a:xfrm>
          <a:off x="0" y="0"/>
          <a:ext cx="0" cy="0"/>
          <a:chOff x="0" y="0"/>
          <a:chExt cx="0" cy="0"/>
        </a:xfrm>
      </p:grpSpPr>
      <p:sp>
        <p:nvSpPr>
          <p:cNvPr id="383" name="Google Shape;383;p33"/>
          <p:cNvSpPr/>
          <p:nvPr/>
        </p:nvSpPr>
        <p:spPr>
          <a:xfrm>
            <a:off x="198450" y="199800"/>
            <a:ext cx="8747100" cy="474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2"/>
        </a:solidFill>
        <a:effectLst/>
      </p:bgPr>
    </p:bg>
    <p:spTree>
      <p:nvGrpSpPr>
        <p:cNvPr id="1" name="Shape 384"/>
        <p:cNvGrpSpPr/>
        <p:nvPr/>
      </p:nvGrpSpPr>
      <p:grpSpPr>
        <a:xfrm>
          <a:off x="0" y="0"/>
          <a:ext cx="0" cy="0"/>
          <a:chOff x="0" y="0"/>
          <a:chExt cx="0" cy="0"/>
        </a:xfrm>
      </p:grpSpPr>
      <p:grpSp>
        <p:nvGrpSpPr>
          <p:cNvPr id="385" name="Google Shape;385;p34"/>
          <p:cNvGrpSpPr/>
          <p:nvPr/>
        </p:nvGrpSpPr>
        <p:grpSpPr>
          <a:xfrm>
            <a:off x="-69075" y="1961175"/>
            <a:ext cx="784184" cy="1221156"/>
            <a:chOff x="766200" y="1143825"/>
            <a:chExt cx="784184" cy="1221156"/>
          </a:xfrm>
        </p:grpSpPr>
        <p:sp>
          <p:nvSpPr>
            <p:cNvPr id="386" name="Google Shape;386;p34"/>
            <p:cNvSpPr/>
            <p:nvPr/>
          </p:nvSpPr>
          <p:spPr>
            <a:xfrm>
              <a:off x="766200" y="114382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766200" y="130086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766200" y="1457905"/>
              <a:ext cx="784184" cy="279233"/>
            </a:xfrm>
            <a:custGeom>
              <a:avLst/>
              <a:gdLst/>
              <a:ahLst/>
              <a:cxnLst/>
              <a:rect l="l" t="t" r="r" b="b"/>
              <a:pathLst>
                <a:path w="49413" h="17595" extrusionOk="0">
                  <a:moveTo>
                    <a:pt x="0" y="1"/>
                  </a:moveTo>
                  <a:lnTo>
                    <a:pt x="0" y="4308"/>
                  </a:lnTo>
                  <a:lnTo>
                    <a:pt x="49412" y="17595"/>
                  </a:lnTo>
                  <a:lnTo>
                    <a:pt x="49412" y="1326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766200" y="1614612"/>
              <a:ext cx="784184" cy="279566"/>
            </a:xfrm>
            <a:custGeom>
              <a:avLst/>
              <a:gdLst/>
              <a:ahLst/>
              <a:cxnLst/>
              <a:rect l="l" t="t" r="r" b="b"/>
              <a:pathLst>
                <a:path w="49413" h="17616" extrusionOk="0">
                  <a:moveTo>
                    <a:pt x="0" y="1"/>
                  </a:moveTo>
                  <a:lnTo>
                    <a:pt x="0" y="4330"/>
                  </a:lnTo>
                  <a:lnTo>
                    <a:pt x="49412" y="17616"/>
                  </a:lnTo>
                  <a:lnTo>
                    <a:pt x="49412" y="1328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766200" y="1771652"/>
              <a:ext cx="784184" cy="279233"/>
            </a:xfrm>
            <a:custGeom>
              <a:avLst/>
              <a:gdLst/>
              <a:ahLst/>
              <a:cxnLst/>
              <a:rect l="l" t="t" r="r" b="b"/>
              <a:pathLst>
                <a:path w="49413" h="17595" extrusionOk="0">
                  <a:moveTo>
                    <a:pt x="0" y="1"/>
                  </a:moveTo>
                  <a:lnTo>
                    <a:pt x="0" y="4330"/>
                  </a:lnTo>
                  <a:lnTo>
                    <a:pt x="49412" y="17595"/>
                  </a:lnTo>
                  <a:lnTo>
                    <a:pt x="49412" y="1328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766200" y="1928709"/>
              <a:ext cx="784184" cy="279233"/>
            </a:xfrm>
            <a:custGeom>
              <a:avLst/>
              <a:gdLst/>
              <a:ahLst/>
              <a:cxnLst/>
              <a:rect l="l" t="t" r="r" b="b"/>
              <a:pathLst>
                <a:path w="49413" h="17595" extrusionOk="0">
                  <a:moveTo>
                    <a:pt x="0" y="0"/>
                  </a:moveTo>
                  <a:lnTo>
                    <a:pt x="0" y="4329"/>
                  </a:lnTo>
                  <a:lnTo>
                    <a:pt x="49412" y="17594"/>
                  </a:lnTo>
                  <a:lnTo>
                    <a:pt x="49412" y="1328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766200" y="2085749"/>
              <a:ext cx="784184" cy="279233"/>
            </a:xfrm>
            <a:custGeom>
              <a:avLst/>
              <a:gdLst/>
              <a:ahLst/>
              <a:cxnLst/>
              <a:rect l="l" t="t" r="r" b="b"/>
              <a:pathLst>
                <a:path w="49413" h="17595" extrusionOk="0">
                  <a:moveTo>
                    <a:pt x="0" y="0"/>
                  </a:moveTo>
                  <a:lnTo>
                    <a:pt x="0" y="4308"/>
                  </a:lnTo>
                  <a:lnTo>
                    <a:pt x="49412" y="17594"/>
                  </a:lnTo>
                  <a:lnTo>
                    <a:pt x="49412" y="1328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4"/>
          <p:cNvGrpSpPr/>
          <p:nvPr/>
        </p:nvGrpSpPr>
        <p:grpSpPr>
          <a:xfrm rot="10800000">
            <a:off x="8428900" y="1961175"/>
            <a:ext cx="784184" cy="1221156"/>
            <a:chOff x="766200" y="1143825"/>
            <a:chExt cx="784184" cy="1221156"/>
          </a:xfrm>
        </p:grpSpPr>
        <p:sp>
          <p:nvSpPr>
            <p:cNvPr id="394" name="Google Shape;394;p34"/>
            <p:cNvSpPr/>
            <p:nvPr/>
          </p:nvSpPr>
          <p:spPr>
            <a:xfrm>
              <a:off x="766200" y="114382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766200" y="130086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766200" y="1457905"/>
              <a:ext cx="784184" cy="279233"/>
            </a:xfrm>
            <a:custGeom>
              <a:avLst/>
              <a:gdLst/>
              <a:ahLst/>
              <a:cxnLst/>
              <a:rect l="l" t="t" r="r" b="b"/>
              <a:pathLst>
                <a:path w="49413" h="17595" extrusionOk="0">
                  <a:moveTo>
                    <a:pt x="0" y="1"/>
                  </a:moveTo>
                  <a:lnTo>
                    <a:pt x="0" y="4308"/>
                  </a:lnTo>
                  <a:lnTo>
                    <a:pt x="49412" y="17595"/>
                  </a:lnTo>
                  <a:lnTo>
                    <a:pt x="49412" y="1326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766200" y="1614612"/>
              <a:ext cx="784184" cy="279566"/>
            </a:xfrm>
            <a:custGeom>
              <a:avLst/>
              <a:gdLst/>
              <a:ahLst/>
              <a:cxnLst/>
              <a:rect l="l" t="t" r="r" b="b"/>
              <a:pathLst>
                <a:path w="49413" h="17616" extrusionOk="0">
                  <a:moveTo>
                    <a:pt x="0" y="1"/>
                  </a:moveTo>
                  <a:lnTo>
                    <a:pt x="0" y="4330"/>
                  </a:lnTo>
                  <a:lnTo>
                    <a:pt x="49412" y="17616"/>
                  </a:lnTo>
                  <a:lnTo>
                    <a:pt x="49412" y="1328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766200" y="1771652"/>
              <a:ext cx="784184" cy="279233"/>
            </a:xfrm>
            <a:custGeom>
              <a:avLst/>
              <a:gdLst/>
              <a:ahLst/>
              <a:cxnLst/>
              <a:rect l="l" t="t" r="r" b="b"/>
              <a:pathLst>
                <a:path w="49413" h="17595" extrusionOk="0">
                  <a:moveTo>
                    <a:pt x="0" y="1"/>
                  </a:moveTo>
                  <a:lnTo>
                    <a:pt x="0" y="4330"/>
                  </a:lnTo>
                  <a:lnTo>
                    <a:pt x="49412" y="17595"/>
                  </a:lnTo>
                  <a:lnTo>
                    <a:pt x="49412" y="1328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766200" y="1928709"/>
              <a:ext cx="784184" cy="279233"/>
            </a:xfrm>
            <a:custGeom>
              <a:avLst/>
              <a:gdLst/>
              <a:ahLst/>
              <a:cxnLst/>
              <a:rect l="l" t="t" r="r" b="b"/>
              <a:pathLst>
                <a:path w="49413" h="17595" extrusionOk="0">
                  <a:moveTo>
                    <a:pt x="0" y="0"/>
                  </a:moveTo>
                  <a:lnTo>
                    <a:pt x="0" y="4329"/>
                  </a:lnTo>
                  <a:lnTo>
                    <a:pt x="49412" y="17594"/>
                  </a:lnTo>
                  <a:lnTo>
                    <a:pt x="49412" y="1328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766200" y="2085749"/>
              <a:ext cx="784184" cy="279233"/>
            </a:xfrm>
            <a:custGeom>
              <a:avLst/>
              <a:gdLst/>
              <a:ahLst/>
              <a:cxnLst/>
              <a:rect l="l" t="t" r="r" b="b"/>
              <a:pathLst>
                <a:path w="49413" h="17595" extrusionOk="0">
                  <a:moveTo>
                    <a:pt x="0" y="0"/>
                  </a:moveTo>
                  <a:lnTo>
                    <a:pt x="0" y="4308"/>
                  </a:lnTo>
                  <a:lnTo>
                    <a:pt x="49412" y="17594"/>
                  </a:lnTo>
                  <a:lnTo>
                    <a:pt x="49412" y="1328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48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1pPr>
            <a:lvl2pPr lvl="1"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2pPr>
            <a:lvl3pPr lvl="2"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3pPr>
            <a:lvl4pPr lvl="3"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4pPr>
            <a:lvl5pPr lvl="4"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5pPr>
            <a:lvl6pPr lvl="5"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6pPr>
            <a:lvl7pPr lvl="6"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7pPr>
            <a:lvl8pPr lvl="7"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8pPr>
            <a:lvl9pPr lvl="8"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62" r:id="rId7"/>
    <p:sldLayoutId id="2147483679" r:id="rId8"/>
    <p:sldLayoutId id="214748368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rabieelkharoua/asthma-disease-datase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4.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5.tmp"/><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image" Target="../media/image7.tmp"/><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6.tmp"/></Relationships>
</file>

<file path=ppt/slides/_rels/slide26.xml.rels><?xml version="1.0" encoding="UTF-8" standalone="yes"?>
<Relationships xmlns="http://schemas.openxmlformats.org/package/2006/relationships"><Relationship Id="rId8" Type="http://schemas.openxmlformats.org/officeDocument/2006/relationships/image" Target="../media/image8.tmp"/><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tmp"/></Relationships>
</file>

<file path=ppt/slides/_rels/slide28.xml.rels><?xml version="1.0" encoding="UTF-8" standalone="yes"?>
<Relationships xmlns="http://schemas.openxmlformats.org/package/2006/relationships"><Relationship Id="rId8" Type="http://schemas.openxmlformats.org/officeDocument/2006/relationships/image" Target="../media/image11.tmp"/><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2.tmp"/></Relationships>
</file>

<file path=ppt/slides/_rels/slide29.xml.rels><?xml version="1.0" encoding="UTF-8" standalone="yes"?>
<Relationships xmlns="http://schemas.openxmlformats.org/package/2006/relationships"><Relationship Id="rId8" Type="http://schemas.openxmlformats.org/officeDocument/2006/relationships/image" Target="../media/image13.tmp"/><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7.xml.rels><?xml version="1.0" encoding="UTF-8" standalone="yes"?>
<Relationships xmlns="http://schemas.openxmlformats.org/package/2006/relationships"><Relationship Id="rId8" Type="http://schemas.openxmlformats.org/officeDocument/2006/relationships/image" Target="../media/image25.tmp"/><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9.xml.rels><?xml version="1.0" encoding="UTF-8" standalone="yes"?>
<Relationships xmlns="http://schemas.openxmlformats.org/package/2006/relationships"><Relationship Id="rId8" Type="http://schemas.openxmlformats.org/officeDocument/2006/relationships/image" Target="../media/image26.tmp"/><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4.xml.rels><?xml version="1.0" encoding="UTF-8" standalone="yes"?>
<Relationships xmlns="http://schemas.openxmlformats.org/package/2006/relationships"><Relationship Id="rId8" Type="http://schemas.openxmlformats.org/officeDocument/2006/relationships/image" Target="../media/image27.tmp"/><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5.xml.rels><?xml version="1.0" encoding="UTF-8" standalone="yes"?>
<Relationships xmlns="http://schemas.openxmlformats.org/package/2006/relationships"><Relationship Id="rId8" Type="http://schemas.openxmlformats.org/officeDocument/2006/relationships/image" Target="../media/image28.tmp"/><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29.xml"/><Relationship Id="rId11" Type="http://schemas.openxmlformats.org/officeDocument/2006/relationships/image" Target="../media/image31.tmp"/><Relationship Id="rId5" Type="http://schemas.openxmlformats.org/officeDocument/2006/relationships/diagramQuickStyle" Target="../diagrams/quickStyle29.xml"/><Relationship Id="rId10" Type="http://schemas.openxmlformats.org/officeDocument/2006/relationships/image" Target="../media/image30.tmp"/><Relationship Id="rId4" Type="http://schemas.openxmlformats.org/officeDocument/2006/relationships/diagramLayout" Target="../diagrams/layout29.xml"/><Relationship Id="rId9" Type="http://schemas.openxmlformats.org/officeDocument/2006/relationships/image" Target="../media/image29.tmp"/></Relationships>
</file>

<file path=ppt/slides/_rels/slide56.xml.rels><?xml version="1.0" encoding="UTF-8" standalone="yes"?>
<Relationships xmlns="http://schemas.openxmlformats.org/package/2006/relationships"><Relationship Id="rId8" Type="http://schemas.openxmlformats.org/officeDocument/2006/relationships/image" Target="../media/image32.tmp"/><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33.tmp"/></Relationships>
</file>

<file path=ppt/slides/_rels/slide57.xml.rels><?xml version="1.0" encoding="UTF-8" standalone="yes"?>
<Relationships xmlns="http://schemas.openxmlformats.org/package/2006/relationships"><Relationship Id="rId8" Type="http://schemas.openxmlformats.org/officeDocument/2006/relationships/image" Target="../media/image34.tmp"/><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31.xml"/><Relationship Id="rId5" Type="http://schemas.openxmlformats.org/officeDocument/2006/relationships/diagramQuickStyle" Target="../diagrams/quickStyle31.xml"/><Relationship Id="rId10" Type="http://schemas.openxmlformats.org/officeDocument/2006/relationships/image" Target="../media/image36.tmp"/><Relationship Id="rId4" Type="http://schemas.openxmlformats.org/officeDocument/2006/relationships/diagramLayout" Target="../diagrams/layout31.xml"/><Relationship Id="rId9" Type="http://schemas.openxmlformats.org/officeDocument/2006/relationships/image" Target="../media/image35.tmp"/></Relationships>
</file>

<file path=ppt/slides/_rels/slide58.xml.rels><?xml version="1.0" encoding="UTF-8" standalone="yes"?>
<Relationships xmlns="http://schemas.openxmlformats.org/package/2006/relationships"><Relationship Id="rId8" Type="http://schemas.openxmlformats.org/officeDocument/2006/relationships/image" Target="../media/image37.tmp"/><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38.tmp"/></Relationships>
</file>

<file path=ppt/slides/_rels/slide59.xml.rels><?xml version="1.0" encoding="UTF-8" standalone="yes"?>
<Relationships xmlns="http://schemas.openxmlformats.org/package/2006/relationships"><Relationship Id="rId8" Type="http://schemas.openxmlformats.org/officeDocument/2006/relationships/image" Target="../media/image39.tmp"/><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33.xml"/><Relationship Id="rId5" Type="http://schemas.openxmlformats.org/officeDocument/2006/relationships/diagramQuickStyle" Target="../diagrams/quickStyle33.xml"/><Relationship Id="rId10" Type="http://schemas.openxmlformats.org/officeDocument/2006/relationships/image" Target="../media/image41.tmp"/><Relationship Id="rId4" Type="http://schemas.openxmlformats.org/officeDocument/2006/relationships/diagramLayout" Target="../diagrams/layout33.xml"/><Relationship Id="rId9" Type="http://schemas.openxmlformats.org/officeDocument/2006/relationships/image" Target="../media/image40.tm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0"/>
        <p:cNvGrpSpPr/>
        <p:nvPr/>
      </p:nvGrpSpPr>
      <p:grpSpPr>
        <a:xfrm>
          <a:off x="0" y="0"/>
          <a:ext cx="0" cy="0"/>
          <a:chOff x="0" y="0"/>
          <a:chExt cx="0" cy="0"/>
        </a:xfrm>
      </p:grpSpPr>
      <p:sp>
        <p:nvSpPr>
          <p:cNvPr id="411" name="Google Shape;411;p38"/>
          <p:cNvSpPr txBox="1">
            <a:spLocks noGrp="1"/>
          </p:cNvSpPr>
          <p:nvPr>
            <p:ph type="subTitle" idx="1"/>
          </p:nvPr>
        </p:nvSpPr>
        <p:spPr>
          <a:xfrm>
            <a:off x="908600" y="3494100"/>
            <a:ext cx="4135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413" name="Google Shape;413;p38"/>
          <p:cNvSpPr txBox="1">
            <a:spLocks noGrp="1"/>
          </p:cNvSpPr>
          <p:nvPr>
            <p:ph type="ctrTitle"/>
          </p:nvPr>
        </p:nvSpPr>
        <p:spPr>
          <a:xfrm>
            <a:off x="201309" y="719122"/>
            <a:ext cx="8237338" cy="2086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dirty="0">
                <a:solidFill>
                  <a:schemeClr val="accent2"/>
                </a:solidFill>
              </a:rPr>
              <a:t>ASTHMA DISEASE PREDICTION</a:t>
            </a:r>
            <a:br>
              <a:rPr lang="en" sz="4000" dirty="0">
                <a:solidFill>
                  <a:schemeClr val="accent2"/>
                </a:solidFill>
              </a:rPr>
            </a:br>
            <a:r>
              <a:rPr lang="en" sz="3600" dirty="0">
                <a:solidFill>
                  <a:schemeClr val="accent2"/>
                </a:solidFill>
              </a:rPr>
              <a:t>USING</a:t>
            </a:r>
            <a:r>
              <a:rPr lang="en" sz="5400" dirty="0"/>
              <a:t> </a:t>
            </a:r>
            <a:br>
              <a:rPr lang="en" sz="5400" dirty="0"/>
            </a:br>
            <a:r>
              <a:rPr lang="en" sz="3600" dirty="0"/>
              <a:t>MACHINE LEARNING</a:t>
            </a:r>
            <a:endParaRPr sz="9100" dirty="0"/>
          </a:p>
        </p:txBody>
      </p:sp>
      <p:sp>
        <p:nvSpPr>
          <p:cNvPr id="414" name="Google Shape;414;p38"/>
          <p:cNvSpPr/>
          <p:nvPr/>
        </p:nvSpPr>
        <p:spPr>
          <a:xfrm rot="10800000">
            <a:off x="7962427" y="221260"/>
            <a:ext cx="613546" cy="939599"/>
          </a:xfrm>
          <a:custGeom>
            <a:avLst/>
            <a:gdLst/>
            <a:ahLst/>
            <a:cxnLst/>
            <a:rect l="l" t="t" r="r" b="b"/>
            <a:pathLst>
              <a:path w="39731" h="60845" extrusionOk="0">
                <a:moveTo>
                  <a:pt x="19876" y="4351"/>
                </a:moveTo>
                <a:cubicBezTo>
                  <a:pt x="28428" y="4351"/>
                  <a:pt x="35380" y="11304"/>
                  <a:pt x="35380" y="19877"/>
                </a:cubicBezTo>
                <a:lnTo>
                  <a:pt x="35380" y="56494"/>
                </a:lnTo>
                <a:lnTo>
                  <a:pt x="4351" y="56494"/>
                </a:lnTo>
                <a:lnTo>
                  <a:pt x="4351" y="19877"/>
                </a:lnTo>
                <a:cubicBezTo>
                  <a:pt x="4351" y="11304"/>
                  <a:pt x="11303" y="4351"/>
                  <a:pt x="19876" y="4351"/>
                </a:cubicBezTo>
                <a:close/>
                <a:moveTo>
                  <a:pt x="19876" y="1"/>
                </a:moveTo>
                <a:cubicBezTo>
                  <a:pt x="8915" y="1"/>
                  <a:pt x="0" y="8915"/>
                  <a:pt x="0" y="19877"/>
                </a:cubicBezTo>
                <a:lnTo>
                  <a:pt x="0" y="60844"/>
                </a:lnTo>
                <a:lnTo>
                  <a:pt x="39731" y="60844"/>
                </a:lnTo>
                <a:lnTo>
                  <a:pt x="39731" y="19877"/>
                </a:lnTo>
                <a:cubicBezTo>
                  <a:pt x="39731" y="8915"/>
                  <a:pt x="30816" y="1"/>
                  <a:pt x="19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38"/>
          <p:cNvGrpSpPr/>
          <p:nvPr/>
        </p:nvGrpSpPr>
        <p:grpSpPr>
          <a:xfrm>
            <a:off x="6790953" y="7999"/>
            <a:ext cx="1800614" cy="627574"/>
            <a:chOff x="6270893" y="298589"/>
            <a:chExt cx="2455159" cy="855705"/>
          </a:xfrm>
        </p:grpSpPr>
        <p:sp>
          <p:nvSpPr>
            <p:cNvPr id="416" name="Google Shape;416;p38"/>
            <p:cNvSpPr/>
            <p:nvPr/>
          </p:nvSpPr>
          <p:spPr>
            <a:xfrm rot="-5400000">
              <a:off x="6320212" y="373107"/>
              <a:ext cx="781207" cy="781166"/>
            </a:xfrm>
            <a:custGeom>
              <a:avLst/>
              <a:gdLst/>
              <a:ahLst/>
              <a:cxnLst/>
              <a:rect l="l" t="t" r="r" b="b"/>
              <a:pathLst>
                <a:path w="19238" h="19237" extrusionOk="0">
                  <a:moveTo>
                    <a:pt x="9619" y="1"/>
                  </a:moveTo>
                  <a:cubicBezTo>
                    <a:pt x="4309" y="1"/>
                    <a:pt x="1" y="4309"/>
                    <a:pt x="1" y="9619"/>
                  </a:cubicBezTo>
                  <a:cubicBezTo>
                    <a:pt x="1" y="14929"/>
                    <a:pt x="4309" y="19237"/>
                    <a:pt x="9619" y="19237"/>
                  </a:cubicBezTo>
                  <a:cubicBezTo>
                    <a:pt x="14929" y="19237"/>
                    <a:pt x="19237" y="14929"/>
                    <a:pt x="19237" y="9619"/>
                  </a:cubicBezTo>
                  <a:cubicBezTo>
                    <a:pt x="19237" y="4309"/>
                    <a:pt x="14929" y="1"/>
                    <a:pt x="9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rot="-5400000">
              <a:off x="7107870" y="372681"/>
              <a:ext cx="781207" cy="782019"/>
            </a:xfrm>
            <a:custGeom>
              <a:avLst/>
              <a:gdLst/>
              <a:ahLst/>
              <a:cxnLst/>
              <a:rect l="l" t="t" r="r" b="b"/>
              <a:pathLst>
                <a:path w="19238" h="19258" extrusionOk="0">
                  <a:moveTo>
                    <a:pt x="9619" y="0"/>
                  </a:moveTo>
                  <a:cubicBezTo>
                    <a:pt x="4309" y="0"/>
                    <a:pt x="1" y="4308"/>
                    <a:pt x="1" y="9618"/>
                  </a:cubicBezTo>
                  <a:cubicBezTo>
                    <a:pt x="1" y="14950"/>
                    <a:pt x="4309" y="19258"/>
                    <a:pt x="9619" y="19258"/>
                  </a:cubicBezTo>
                  <a:cubicBezTo>
                    <a:pt x="14929" y="19258"/>
                    <a:pt x="19237" y="14950"/>
                    <a:pt x="19237" y="9618"/>
                  </a:cubicBezTo>
                  <a:cubicBezTo>
                    <a:pt x="19237" y="4308"/>
                    <a:pt x="14929" y="0"/>
                    <a:pt x="9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rot="-5400000">
              <a:off x="7895508" y="373087"/>
              <a:ext cx="781207" cy="781207"/>
            </a:xfrm>
            <a:custGeom>
              <a:avLst/>
              <a:gdLst/>
              <a:ahLst/>
              <a:cxnLst/>
              <a:rect l="l" t="t" r="r" b="b"/>
              <a:pathLst>
                <a:path w="19238" h="19238" extrusionOk="0">
                  <a:moveTo>
                    <a:pt x="9619" y="1"/>
                  </a:moveTo>
                  <a:cubicBezTo>
                    <a:pt x="4309" y="1"/>
                    <a:pt x="1" y="4309"/>
                    <a:pt x="1" y="9619"/>
                  </a:cubicBezTo>
                  <a:cubicBezTo>
                    <a:pt x="1" y="14929"/>
                    <a:pt x="4309" y="19237"/>
                    <a:pt x="9619" y="19237"/>
                  </a:cubicBezTo>
                  <a:cubicBezTo>
                    <a:pt x="14929" y="19237"/>
                    <a:pt x="19237" y="14929"/>
                    <a:pt x="19237" y="9619"/>
                  </a:cubicBezTo>
                  <a:cubicBezTo>
                    <a:pt x="19237" y="4309"/>
                    <a:pt x="14929" y="1"/>
                    <a:pt x="9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rot="-5400000">
              <a:off x="6490417" y="79065"/>
              <a:ext cx="439982" cy="879031"/>
            </a:xfrm>
            <a:custGeom>
              <a:avLst/>
              <a:gdLst/>
              <a:ahLst/>
              <a:cxnLst/>
              <a:rect l="l" t="t" r="r" b="b"/>
              <a:pathLst>
                <a:path w="10835" h="21647" extrusionOk="0">
                  <a:moveTo>
                    <a:pt x="0" y="0"/>
                  </a:moveTo>
                  <a:lnTo>
                    <a:pt x="0" y="2410"/>
                  </a:lnTo>
                  <a:cubicBezTo>
                    <a:pt x="4650" y="2410"/>
                    <a:pt x="8424" y="6185"/>
                    <a:pt x="8424" y="10834"/>
                  </a:cubicBezTo>
                  <a:cubicBezTo>
                    <a:pt x="8424" y="15462"/>
                    <a:pt x="4650" y="19236"/>
                    <a:pt x="0" y="19236"/>
                  </a:cubicBezTo>
                  <a:lnTo>
                    <a:pt x="0" y="21646"/>
                  </a:lnTo>
                  <a:cubicBezTo>
                    <a:pt x="5972" y="21646"/>
                    <a:pt x="10834" y="16805"/>
                    <a:pt x="10834" y="10834"/>
                  </a:cubicBezTo>
                  <a:cubicBezTo>
                    <a:pt x="10834" y="4863"/>
                    <a:pt x="597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rot="-5400000">
              <a:off x="7278461" y="79065"/>
              <a:ext cx="439982" cy="879031"/>
            </a:xfrm>
            <a:custGeom>
              <a:avLst/>
              <a:gdLst/>
              <a:ahLst/>
              <a:cxnLst/>
              <a:rect l="l" t="t" r="r" b="b"/>
              <a:pathLst>
                <a:path w="10835" h="21647" extrusionOk="0">
                  <a:moveTo>
                    <a:pt x="0" y="1"/>
                  </a:moveTo>
                  <a:lnTo>
                    <a:pt x="0" y="2411"/>
                  </a:lnTo>
                  <a:cubicBezTo>
                    <a:pt x="4650" y="2411"/>
                    <a:pt x="8424" y="6185"/>
                    <a:pt x="8424" y="10835"/>
                  </a:cubicBezTo>
                  <a:cubicBezTo>
                    <a:pt x="8424" y="15462"/>
                    <a:pt x="4650" y="19237"/>
                    <a:pt x="0" y="19237"/>
                  </a:cubicBezTo>
                  <a:lnTo>
                    <a:pt x="0" y="21647"/>
                  </a:lnTo>
                  <a:cubicBezTo>
                    <a:pt x="5972" y="21647"/>
                    <a:pt x="10834" y="16785"/>
                    <a:pt x="10834" y="10813"/>
                  </a:cubicBezTo>
                  <a:cubicBezTo>
                    <a:pt x="10834" y="4842"/>
                    <a:pt x="597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rot="-5400000">
              <a:off x="8066119" y="78638"/>
              <a:ext cx="439982" cy="879883"/>
            </a:xfrm>
            <a:custGeom>
              <a:avLst/>
              <a:gdLst/>
              <a:ahLst/>
              <a:cxnLst/>
              <a:rect l="l" t="t" r="r" b="b"/>
              <a:pathLst>
                <a:path w="10835" h="21668" extrusionOk="0">
                  <a:moveTo>
                    <a:pt x="0" y="0"/>
                  </a:moveTo>
                  <a:lnTo>
                    <a:pt x="0" y="2431"/>
                  </a:lnTo>
                  <a:cubicBezTo>
                    <a:pt x="4650" y="2431"/>
                    <a:pt x="8424" y="6185"/>
                    <a:pt x="8424" y="10834"/>
                  </a:cubicBezTo>
                  <a:cubicBezTo>
                    <a:pt x="8424" y="15483"/>
                    <a:pt x="4650" y="19258"/>
                    <a:pt x="0" y="19258"/>
                  </a:cubicBezTo>
                  <a:lnTo>
                    <a:pt x="0" y="21668"/>
                  </a:lnTo>
                  <a:cubicBezTo>
                    <a:pt x="5972" y="21668"/>
                    <a:pt x="10834" y="16805"/>
                    <a:pt x="10834" y="10834"/>
                  </a:cubicBezTo>
                  <a:cubicBezTo>
                    <a:pt x="10834" y="4863"/>
                    <a:pt x="597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8"/>
          <p:cNvSpPr/>
          <p:nvPr/>
        </p:nvSpPr>
        <p:spPr>
          <a:xfrm rot="10800000">
            <a:off x="7380070" y="4046775"/>
            <a:ext cx="508015" cy="478909"/>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8"/>
          <p:cNvGrpSpPr/>
          <p:nvPr/>
        </p:nvGrpSpPr>
        <p:grpSpPr>
          <a:xfrm rot="-5400000">
            <a:off x="8029635" y="4053215"/>
            <a:ext cx="855702" cy="1332526"/>
            <a:chOff x="766200" y="1143825"/>
            <a:chExt cx="784184" cy="1221156"/>
          </a:xfrm>
        </p:grpSpPr>
        <p:sp>
          <p:nvSpPr>
            <p:cNvPr id="432" name="Google Shape;432;p38"/>
            <p:cNvSpPr/>
            <p:nvPr/>
          </p:nvSpPr>
          <p:spPr>
            <a:xfrm>
              <a:off x="766200" y="114382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766200" y="130086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66200" y="1457905"/>
              <a:ext cx="784184" cy="279233"/>
            </a:xfrm>
            <a:custGeom>
              <a:avLst/>
              <a:gdLst/>
              <a:ahLst/>
              <a:cxnLst/>
              <a:rect l="l" t="t" r="r" b="b"/>
              <a:pathLst>
                <a:path w="49413" h="17595" extrusionOk="0">
                  <a:moveTo>
                    <a:pt x="0" y="1"/>
                  </a:moveTo>
                  <a:lnTo>
                    <a:pt x="0" y="4308"/>
                  </a:lnTo>
                  <a:lnTo>
                    <a:pt x="49412" y="17595"/>
                  </a:lnTo>
                  <a:lnTo>
                    <a:pt x="49412" y="1326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6200" y="1614612"/>
              <a:ext cx="784184" cy="279566"/>
            </a:xfrm>
            <a:custGeom>
              <a:avLst/>
              <a:gdLst/>
              <a:ahLst/>
              <a:cxnLst/>
              <a:rect l="l" t="t" r="r" b="b"/>
              <a:pathLst>
                <a:path w="49413" h="17616" extrusionOk="0">
                  <a:moveTo>
                    <a:pt x="0" y="1"/>
                  </a:moveTo>
                  <a:lnTo>
                    <a:pt x="0" y="4330"/>
                  </a:lnTo>
                  <a:lnTo>
                    <a:pt x="49412" y="17616"/>
                  </a:lnTo>
                  <a:lnTo>
                    <a:pt x="49412" y="1328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66200" y="1771652"/>
              <a:ext cx="784184" cy="279233"/>
            </a:xfrm>
            <a:custGeom>
              <a:avLst/>
              <a:gdLst/>
              <a:ahLst/>
              <a:cxnLst/>
              <a:rect l="l" t="t" r="r" b="b"/>
              <a:pathLst>
                <a:path w="49413" h="17595" extrusionOk="0">
                  <a:moveTo>
                    <a:pt x="0" y="1"/>
                  </a:moveTo>
                  <a:lnTo>
                    <a:pt x="0" y="4330"/>
                  </a:lnTo>
                  <a:lnTo>
                    <a:pt x="49412" y="17595"/>
                  </a:lnTo>
                  <a:lnTo>
                    <a:pt x="49412" y="1328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766200" y="1928709"/>
              <a:ext cx="784184" cy="279233"/>
            </a:xfrm>
            <a:custGeom>
              <a:avLst/>
              <a:gdLst/>
              <a:ahLst/>
              <a:cxnLst/>
              <a:rect l="l" t="t" r="r" b="b"/>
              <a:pathLst>
                <a:path w="49413" h="17595" extrusionOk="0">
                  <a:moveTo>
                    <a:pt x="0" y="0"/>
                  </a:moveTo>
                  <a:lnTo>
                    <a:pt x="0" y="4329"/>
                  </a:lnTo>
                  <a:lnTo>
                    <a:pt x="49412" y="17594"/>
                  </a:lnTo>
                  <a:lnTo>
                    <a:pt x="49412" y="132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766200" y="2085749"/>
              <a:ext cx="784184" cy="279233"/>
            </a:xfrm>
            <a:custGeom>
              <a:avLst/>
              <a:gdLst/>
              <a:ahLst/>
              <a:cxnLst/>
              <a:rect l="l" t="t" r="r" b="b"/>
              <a:pathLst>
                <a:path w="49413" h="17595" extrusionOk="0">
                  <a:moveTo>
                    <a:pt x="0" y="0"/>
                  </a:moveTo>
                  <a:lnTo>
                    <a:pt x="0" y="4308"/>
                  </a:lnTo>
                  <a:lnTo>
                    <a:pt x="49412" y="17594"/>
                  </a:lnTo>
                  <a:lnTo>
                    <a:pt x="49412" y="1328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38"/>
          <p:cNvSpPr/>
          <p:nvPr/>
        </p:nvSpPr>
        <p:spPr>
          <a:xfrm>
            <a:off x="751377" y="3289599"/>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0792D0A-B5D7-998B-80D9-2096C42A7953}"/>
              </a:ext>
            </a:extLst>
          </p:cNvPr>
          <p:cNvSpPr txBox="1"/>
          <p:nvPr/>
        </p:nvSpPr>
        <p:spPr>
          <a:xfrm>
            <a:off x="908600" y="3635825"/>
            <a:ext cx="1633878" cy="954107"/>
          </a:xfrm>
          <a:prstGeom prst="rect">
            <a:avLst/>
          </a:prstGeom>
          <a:noFill/>
        </p:spPr>
        <p:txBody>
          <a:bodyPr wrap="square" rtlCol="0">
            <a:spAutoFit/>
          </a:bodyPr>
          <a:lstStyle/>
          <a:p>
            <a:r>
              <a:rPr lang="en-IN" dirty="0"/>
              <a:t>SANTA SAJI</a:t>
            </a:r>
          </a:p>
          <a:p>
            <a:r>
              <a:rPr lang="en-IN" dirty="0"/>
              <a:t>S3 MCA</a:t>
            </a:r>
          </a:p>
          <a:p>
            <a:r>
              <a:rPr lang="en-IN" dirty="0"/>
              <a:t>MAC23MCA-2050</a:t>
            </a:r>
          </a:p>
          <a:p>
            <a:endParaRPr lang="en-IN" dirty="0"/>
          </a:p>
        </p:txBody>
      </p:sp>
      <p:sp>
        <p:nvSpPr>
          <p:cNvPr id="4" name="TextBox 3">
            <a:extLst>
              <a:ext uri="{FF2B5EF4-FFF2-40B4-BE49-F238E27FC236}">
                <a16:creationId xmlns:a16="http://schemas.microsoft.com/office/drawing/2014/main" id="{1A803451-5A31-1353-836A-52475E13116B}"/>
              </a:ext>
            </a:extLst>
          </p:cNvPr>
          <p:cNvSpPr txBox="1"/>
          <p:nvPr/>
        </p:nvSpPr>
        <p:spPr>
          <a:xfrm>
            <a:off x="5034810" y="3648450"/>
            <a:ext cx="2600057" cy="738664"/>
          </a:xfrm>
          <a:prstGeom prst="rect">
            <a:avLst/>
          </a:prstGeom>
          <a:noFill/>
        </p:spPr>
        <p:txBody>
          <a:bodyPr wrap="square" rtlCol="0">
            <a:spAutoFit/>
          </a:bodyPr>
          <a:lstStyle/>
          <a:p>
            <a:r>
              <a:rPr lang="en-US" dirty="0"/>
              <a:t>Prof. NISHA MARKOSE</a:t>
            </a:r>
          </a:p>
          <a:p>
            <a:r>
              <a:rPr lang="en-US" dirty="0"/>
              <a:t>Associate Professor</a:t>
            </a:r>
          </a:p>
          <a:p>
            <a:r>
              <a:rPr lang="en-US" dirty="0"/>
              <a:t>MCA Dept, MACE</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304800"/>
            <a:ext cx="8021444" cy="412047"/>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WORKFLOW</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pic>
        <p:nvPicPr>
          <p:cNvPr id="2" name="Picture 1">
            <a:extLst>
              <a:ext uri="{FF2B5EF4-FFF2-40B4-BE49-F238E27FC236}">
                <a16:creationId xmlns:a16="http://schemas.microsoft.com/office/drawing/2014/main" id="{9A3A5ABC-41D1-972C-316D-294B40FF2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927" y="720821"/>
            <a:ext cx="3295819" cy="4007533"/>
          </a:xfrm>
          <a:prstGeom prst="rect">
            <a:avLst/>
          </a:prstGeom>
        </p:spPr>
      </p:pic>
    </p:spTree>
    <p:extLst>
      <p:ext uri="{BB962C8B-B14F-4D97-AF65-F5344CB8AC3E}">
        <p14:creationId xmlns:p14="http://schemas.microsoft.com/office/powerpoint/2010/main" val="94799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404700"/>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DATASET</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lang="en-IN"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71389"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Rectangle: Rounded Corners 1">
            <a:extLst>
              <a:ext uri="{FF2B5EF4-FFF2-40B4-BE49-F238E27FC236}">
                <a16:creationId xmlns:a16="http://schemas.microsoft.com/office/drawing/2014/main" id="{4230855F-A383-F889-6D18-11212BB94878}"/>
              </a:ext>
            </a:extLst>
          </p:cNvPr>
          <p:cNvSpPr/>
          <p:nvPr/>
        </p:nvSpPr>
        <p:spPr>
          <a:xfrm>
            <a:off x="959005" y="1965592"/>
            <a:ext cx="2806944" cy="1637332"/>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Aft>
                <a:spcPts val="800"/>
              </a:spcAft>
            </a:pPr>
            <a:r>
              <a:rPr lang="en-IN" sz="16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1. Environmental Data</a:t>
            </a:r>
            <a:endParaRPr lang="en-IN" sz="16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spcAft>
                <a:spcPts val="800"/>
              </a:spcAft>
              <a:buSzPts val="1000"/>
              <a:buFont typeface="Symbol" panose="05050102010706020507" pitchFamily="18" charset="2"/>
              <a:buChar char=""/>
              <a:tabLst>
                <a:tab pos="457200" algn="l"/>
              </a:tabLst>
            </a:pPr>
            <a:r>
              <a:rPr lang="en-IN" sz="16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Air Quality </a:t>
            </a:r>
            <a:endParaRPr lang="en-IN" sz="16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spcAft>
                <a:spcPts val="800"/>
              </a:spcAft>
              <a:buSzPts val="1000"/>
              <a:buFont typeface="Symbol" panose="05050102010706020507" pitchFamily="18" charset="2"/>
              <a:buChar char=""/>
              <a:tabLst>
                <a:tab pos="457200" algn="l"/>
              </a:tabLst>
            </a:pPr>
            <a:r>
              <a:rPr lang="en-IN" sz="16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Weather </a:t>
            </a:r>
            <a:endParaRPr lang="en-IN" sz="16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spcAft>
                <a:spcPts val="800"/>
              </a:spcAft>
              <a:buSzPts val="1000"/>
              <a:buFont typeface="Symbol" panose="05050102010706020507" pitchFamily="18" charset="2"/>
              <a:buChar char=""/>
              <a:tabLst>
                <a:tab pos="457200" algn="l"/>
              </a:tabLst>
            </a:pPr>
            <a:r>
              <a:rPr lang="en-IN" sz="16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Pollution Concentration</a:t>
            </a:r>
            <a:r>
              <a:rPr lang="en-IN" sz="16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a:t>
            </a:r>
          </a:p>
          <a:p>
            <a:endParaRPr lang="en-IN" dirty="0"/>
          </a:p>
        </p:txBody>
      </p:sp>
      <p:sp>
        <p:nvSpPr>
          <p:cNvPr id="5" name="TextBox 4">
            <a:extLst>
              <a:ext uri="{FF2B5EF4-FFF2-40B4-BE49-F238E27FC236}">
                <a16:creationId xmlns:a16="http://schemas.microsoft.com/office/drawing/2014/main" id="{1DB2C3D0-E552-871B-2F0B-CA8CCEB9FD36}"/>
              </a:ext>
            </a:extLst>
          </p:cNvPr>
          <p:cNvSpPr txBox="1"/>
          <p:nvPr/>
        </p:nvSpPr>
        <p:spPr>
          <a:xfrm>
            <a:off x="520390" y="939700"/>
            <a:ext cx="6854282" cy="1072794"/>
          </a:xfrm>
          <a:prstGeom prst="rect">
            <a:avLst/>
          </a:prstGeom>
          <a:noFill/>
        </p:spPr>
        <p:txBody>
          <a:bodyPr wrap="square" rtlCol="0">
            <a:spAutoFit/>
          </a:bodyPr>
          <a:lstStyle/>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a:t>
            </a:r>
            <a:r>
              <a:rPr lang="en-IN" sz="1600" kern="100" dirty="0">
                <a:latin typeface="Calibri" panose="020F0502020204030204" pitchFamily="34" charset="0"/>
                <a:ea typeface="Calibri" panose="020F0502020204030204" pitchFamily="34" charset="0"/>
                <a:cs typeface="Arial" panose="020B0604020202020204" pitchFamily="34" charset="0"/>
              </a:rPr>
              <a:t>D</a:t>
            </a:r>
            <a:r>
              <a:rPr lang="en-IN" sz="1600" kern="100" dirty="0">
                <a:effectLst/>
                <a:latin typeface="Calibri" panose="020F0502020204030204" pitchFamily="34" charset="0"/>
                <a:ea typeface="Calibri" panose="020F0502020204030204" pitchFamily="34" charset="0"/>
                <a:cs typeface="Arial" panose="020B0604020202020204" pitchFamily="34" charset="0"/>
              </a:rPr>
              <a:t>ataset used in the framework is a collection of data from various sources.</a:t>
            </a:r>
          </a:p>
          <a:p>
            <a:pPr algn="just">
              <a:lnSpc>
                <a:spcPct val="107000"/>
              </a:lnSpc>
              <a:spcAft>
                <a:spcPts val="800"/>
              </a:spcAft>
            </a:pPr>
            <a:r>
              <a:rPr lang="en-IN" sz="1600" kern="100" dirty="0">
                <a:effectLst/>
                <a:latin typeface="Calibri" panose="020F0502020204030204" pitchFamily="34" charset="0"/>
                <a:ea typeface="Calibri" panose="020F0502020204030204" pitchFamily="34" charset="0"/>
                <a:cs typeface="Arial" panose="020B0604020202020204" pitchFamily="34" charset="0"/>
              </a:rPr>
              <a:t> Includes both real-time and historical data.</a:t>
            </a:r>
          </a:p>
          <a:p>
            <a:endParaRPr lang="en-IN" dirty="0"/>
          </a:p>
        </p:txBody>
      </p:sp>
      <p:sp>
        <p:nvSpPr>
          <p:cNvPr id="6" name="Rectangle: Rounded Corners 5">
            <a:extLst>
              <a:ext uri="{FF2B5EF4-FFF2-40B4-BE49-F238E27FC236}">
                <a16:creationId xmlns:a16="http://schemas.microsoft.com/office/drawing/2014/main" id="{C16C2195-2D2C-22CA-1818-F9636B3CBED7}"/>
              </a:ext>
            </a:extLst>
          </p:cNvPr>
          <p:cNvSpPr/>
          <p:nvPr/>
        </p:nvSpPr>
        <p:spPr>
          <a:xfrm>
            <a:off x="4531112" y="2234575"/>
            <a:ext cx="3471746" cy="259943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Aft>
                <a:spcPts val="800"/>
              </a:spcAft>
            </a:pPr>
            <a:r>
              <a:rPr lang="en-IN" sz="14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2. Health Records</a:t>
            </a:r>
            <a:endParaRPr lang="en-IN" sz="14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a:spcAft>
                <a:spcPts val="800"/>
              </a:spcAft>
              <a:buSzPts val="1000"/>
              <a:buFont typeface="Wingdings" panose="05000000000000000000" pitchFamily="2" charset="2"/>
              <a:buChar char="Ø"/>
              <a:tabLst>
                <a:tab pos="457200" algn="l"/>
              </a:tabLst>
            </a:pPr>
            <a:r>
              <a:rPr lang="en-IN" sz="14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Electronic Health Records (EHR)</a:t>
            </a:r>
            <a:r>
              <a:rPr lang="en-IN" sz="14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p>
          <a:p>
            <a:pPr marL="742950" indent="-285750" algn="just">
              <a:spcAft>
                <a:spcPts val="800"/>
              </a:spcAft>
              <a:buFont typeface="Arial" panose="020B0604020202020204" pitchFamily="34" charset="0"/>
              <a:buChar char="•"/>
            </a:pPr>
            <a:r>
              <a:rPr lang="en-IN" sz="14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medical history</a:t>
            </a:r>
          </a:p>
          <a:p>
            <a:pPr marL="742950" indent="-285750" algn="just">
              <a:spcAft>
                <a:spcPts val="800"/>
              </a:spcAft>
              <a:buFont typeface="Arial" panose="020B0604020202020204" pitchFamily="34" charset="0"/>
              <a:buChar char="•"/>
            </a:pPr>
            <a:r>
              <a:rPr lang="en-IN" sz="14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medication </a:t>
            </a:r>
          </a:p>
          <a:p>
            <a:pPr marL="742950" indent="-285750" algn="just">
              <a:spcAft>
                <a:spcPts val="800"/>
              </a:spcAft>
              <a:buFont typeface="Arial" panose="020B0604020202020204" pitchFamily="34" charset="0"/>
              <a:buChar char="•"/>
            </a:pPr>
            <a:r>
              <a:rPr lang="en-IN" sz="14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allergy information</a:t>
            </a:r>
          </a:p>
          <a:p>
            <a:pPr marL="742950" indent="-285750" algn="just">
              <a:spcAft>
                <a:spcPts val="800"/>
              </a:spcAft>
              <a:buFont typeface="Arial" panose="020B0604020202020204" pitchFamily="34" charset="0"/>
              <a:buChar char="•"/>
            </a:pPr>
            <a:r>
              <a:rPr lang="en-IN" sz="14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previous asthma attacks.</a:t>
            </a:r>
          </a:p>
          <a:p>
            <a:pPr marL="285750" lvl="0" indent="-285750" algn="just">
              <a:spcAft>
                <a:spcPts val="800"/>
              </a:spcAft>
              <a:buSzPts val="1000"/>
              <a:buFont typeface="Wingdings" panose="05000000000000000000" pitchFamily="2" charset="2"/>
              <a:buChar char="Ø"/>
              <a:tabLst>
                <a:tab pos="457200" algn="l"/>
              </a:tabLst>
            </a:pPr>
            <a:r>
              <a:rPr lang="en-IN" sz="14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Peak Expiratory Flow Rate (PEFR)</a:t>
            </a:r>
            <a:r>
              <a:rPr lang="en-IN" sz="14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p>
          <a:p>
            <a:endParaRPr lang="en-IN" dirty="0"/>
          </a:p>
        </p:txBody>
      </p:sp>
    </p:spTree>
    <p:extLst>
      <p:ext uri="{BB962C8B-B14F-4D97-AF65-F5344CB8AC3E}">
        <p14:creationId xmlns:p14="http://schemas.microsoft.com/office/powerpoint/2010/main" val="1672744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404700"/>
          </a:xfrm>
          <a:prstGeom prst="rect">
            <a:avLst/>
          </a:prstGeom>
        </p:spPr>
        <p:txBody>
          <a:bodyPr spcFirstLastPara="1" wrap="square" lIns="0" tIns="0" rIns="0" bIns="0" anchor="t" anchorCtr="0">
            <a:noAutofit/>
          </a:bodyPr>
          <a:lstStyle/>
          <a:p>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lang="en-IN" sz="3600" dirty="0"/>
          </a:p>
        </p:txBody>
      </p:sp>
      <p:sp>
        <p:nvSpPr>
          <p:cNvPr id="862" name="Google Shape;862;p51"/>
          <p:cNvSpPr txBox="1"/>
          <p:nvPr/>
        </p:nvSpPr>
        <p:spPr>
          <a:xfrm>
            <a:off x="71745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71389"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Rectangle: Rounded Corners 1">
            <a:extLst>
              <a:ext uri="{FF2B5EF4-FFF2-40B4-BE49-F238E27FC236}">
                <a16:creationId xmlns:a16="http://schemas.microsoft.com/office/drawing/2014/main" id="{4230855F-A383-F889-6D18-11212BB94878}"/>
              </a:ext>
            </a:extLst>
          </p:cNvPr>
          <p:cNvSpPr/>
          <p:nvPr/>
        </p:nvSpPr>
        <p:spPr>
          <a:xfrm>
            <a:off x="728949" y="767137"/>
            <a:ext cx="2994597" cy="186333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07000"/>
              </a:lnSpc>
              <a:spcAft>
                <a:spcPts val="800"/>
              </a:spcAft>
            </a:pPr>
            <a:r>
              <a:rPr lang="en-IN" sz="18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3. Real-time Monitoring Data</a:t>
            </a:r>
            <a:endParaRPr lang="en-IN" sz="18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Wearable Devices</a:t>
            </a:r>
            <a:endParaRPr lang="en-IN" sz="18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User Sensors</a:t>
            </a:r>
            <a:r>
              <a:rPr lang="en-IN" sz="18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a:t>
            </a:r>
          </a:p>
          <a:p>
            <a:endParaRPr lang="en-IN" dirty="0"/>
          </a:p>
        </p:txBody>
      </p:sp>
      <p:sp>
        <p:nvSpPr>
          <p:cNvPr id="6" name="Rectangle: Rounded Corners 5">
            <a:extLst>
              <a:ext uri="{FF2B5EF4-FFF2-40B4-BE49-F238E27FC236}">
                <a16:creationId xmlns:a16="http://schemas.microsoft.com/office/drawing/2014/main" id="{C16C2195-2D2C-22CA-1818-F9636B3CBED7}"/>
              </a:ext>
            </a:extLst>
          </p:cNvPr>
          <p:cNvSpPr/>
          <p:nvPr/>
        </p:nvSpPr>
        <p:spPr>
          <a:xfrm>
            <a:off x="4531112" y="2626068"/>
            <a:ext cx="3197152" cy="172975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spcAft>
                <a:spcPts val="800"/>
              </a:spcAft>
            </a:pPr>
            <a:r>
              <a:rPr lang="en-IN" sz="18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4. User GIS Data</a:t>
            </a:r>
            <a:endParaRPr lang="en-IN" sz="18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Geographical Information System (GIS) Data</a:t>
            </a:r>
            <a:endParaRPr lang="en-IN" sz="18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260166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ACCURACY </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6" name="Arrow: Right 5">
            <a:extLst>
              <a:ext uri="{FF2B5EF4-FFF2-40B4-BE49-F238E27FC236}">
                <a16:creationId xmlns:a16="http://schemas.microsoft.com/office/drawing/2014/main" id="{71853EBB-6B5A-8184-5C81-6D921A986AD5}"/>
              </a:ext>
            </a:extLst>
          </p:cNvPr>
          <p:cNvSpPr/>
          <p:nvPr/>
        </p:nvSpPr>
        <p:spPr>
          <a:xfrm>
            <a:off x="2383446" y="1363666"/>
            <a:ext cx="650285" cy="2331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3CE961E-B75A-DEB5-3BB8-AC1629B1514A}"/>
              </a:ext>
            </a:extLst>
          </p:cNvPr>
          <p:cNvSpPr/>
          <p:nvPr/>
        </p:nvSpPr>
        <p:spPr>
          <a:xfrm>
            <a:off x="3208416" y="1187196"/>
            <a:ext cx="798922" cy="53525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92%</a:t>
            </a:r>
            <a:endParaRPr lang="en-IN" dirty="0"/>
          </a:p>
        </p:txBody>
      </p:sp>
      <p:sp>
        <p:nvSpPr>
          <p:cNvPr id="9" name="Arrow: Right 8">
            <a:extLst>
              <a:ext uri="{FF2B5EF4-FFF2-40B4-BE49-F238E27FC236}">
                <a16:creationId xmlns:a16="http://schemas.microsoft.com/office/drawing/2014/main" id="{194E1FA9-BD30-B658-045C-7621127EEC19}"/>
              </a:ext>
            </a:extLst>
          </p:cNvPr>
          <p:cNvSpPr/>
          <p:nvPr/>
        </p:nvSpPr>
        <p:spPr>
          <a:xfrm>
            <a:off x="2392603" y="2452808"/>
            <a:ext cx="650285" cy="2331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388BC7A-B181-8FFF-3019-8C9B663A965C}"/>
              </a:ext>
            </a:extLst>
          </p:cNvPr>
          <p:cNvSpPr/>
          <p:nvPr/>
        </p:nvSpPr>
        <p:spPr>
          <a:xfrm>
            <a:off x="2392603" y="3511030"/>
            <a:ext cx="650285" cy="2331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3E2A2A7-C43D-F07D-40B4-3CE79116DF3D}"/>
              </a:ext>
            </a:extLst>
          </p:cNvPr>
          <p:cNvSpPr/>
          <p:nvPr/>
        </p:nvSpPr>
        <p:spPr>
          <a:xfrm>
            <a:off x="3208416" y="2300908"/>
            <a:ext cx="798922" cy="53525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89%</a:t>
            </a:r>
            <a:endParaRPr lang="en-IN" dirty="0"/>
          </a:p>
        </p:txBody>
      </p:sp>
      <p:sp>
        <p:nvSpPr>
          <p:cNvPr id="15" name="Oval 14">
            <a:extLst>
              <a:ext uri="{FF2B5EF4-FFF2-40B4-BE49-F238E27FC236}">
                <a16:creationId xmlns:a16="http://schemas.microsoft.com/office/drawing/2014/main" id="{0703E719-5577-81F0-ECC5-D82CE4AF87A1}"/>
              </a:ext>
            </a:extLst>
          </p:cNvPr>
          <p:cNvSpPr/>
          <p:nvPr/>
        </p:nvSpPr>
        <p:spPr>
          <a:xfrm>
            <a:off x="3208417" y="3373168"/>
            <a:ext cx="798921" cy="53525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94%</a:t>
            </a:r>
            <a:endParaRPr lang="en-IN" dirty="0"/>
          </a:p>
        </p:txBody>
      </p:sp>
      <p:sp>
        <p:nvSpPr>
          <p:cNvPr id="16" name="Rectangle: Rounded Corners 15">
            <a:extLst>
              <a:ext uri="{FF2B5EF4-FFF2-40B4-BE49-F238E27FC236}">
                <a16:creationId xmlns:a16="http://schemas.microsoft.com/office/drawing/2014/main" id="{296CC2F3-9708-6820-2972-9D0B7784E277}"/>
              </a:ext>
            </a:extLst>
          </p:cNvPr>
          <p:cNvSpPr/>
          <p:nvPr/>
        </p:nvSpPr>
        <p:spPr>
          <a:xfrm>
            <a:off x="818761" y="1175074"/>
            <a:ext cx="1447616" cy="610284"/>
          </a:xfrm>
          <a:prstGeom prst="round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RF</a:t>
            </a:r>
            <a:endParaRPr lang="en-IN" b="1" dirty="0">
              <a:solidFill>
                <a:schemeClr val="tx1"/>
              </a:solidFill>
            </a:endParaRPr>
          </a:p>
        </p:txBody>
      </p:sp>
      <p:sp>
        <p:nvSpPr>
          <p:cNvPr id="17" name="Rectangle: Rounded Corners 16">
            <a:extLst>
              <a:ext uri="{FF2B5EF4-FFF2-40B4-BE49-F238E27FC236}">
                <a16:creationId xmlns:a16="http://schemas.microsoft.com/office/drawing/2014/main" id="{9F8D8572-D2BC-611E-D8FB-FAF960E89E54}"/>
              </a:ext>
            </a:extLst>
          </p:cNvPr>
          <p:cNvSpPr/>
          <p:nvPr/>
        </p:nvSpPr>
        <p:spPr>
          <a:xfrm>
            <a:off x="818761" y="3319795"/>
            <a:ext cx="1447616" cy="6102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NN</a:t>
            </a:r>
            <a:endParaRPr lang="en-IN" b="1" dirty="0">
              <a:solidFill>
                <a:schemeClr val="tx1"/>
              </a:solidFill>
            </a:endParaRPr>
          </a:p>
        </p:txBody>
      </p:sp>
      <p:sp>
        <p:nvSpPr>
          <p:cNvPr id="18" name="Rectangle: Rounded Corners 17">
            <a:extLst>
              <a:ext uri="{FF2B5EF4-FFF2-40B4-BE49-F238E27FC236}">
                <a16:creationId xmlns:a16="http://schemas.microsoft.com/office/drawing/2014/main" id="{841E42B7-F195-36AE-F5EC-21F250D9D994}"/>
              </a:ext>
            </a:extLst>
          </p:cNvPr>
          <p:cNvSpPr/>
          <p:nvPr/>
        </p:nvSpPr>
        <p:spPr>
          <a:xfrm>
            <a:off x="818761" y="2290949"/>
            <a:ext cx="1447616" cy="61028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SVM</a:t>
            </a:r>
            <a:endParaRPr lang="en-IN" b="1" dirty="0">
              <a:solidFill>
                <a:schemeClr val="tx1"/>
              </a:solidFill>
            </a:endParaRPr>
          </a:p>
        </p:txBody>
      </p:sp>
    </p:spTree>
    <p:extLst>
      <p:ext uri="{BB962C8B-B14F-4D97-AF65-F5344CB8AC3E}">
        <p14:creationId xmlns:p14="http://schemas.microsoft.com/office/powerpoint/2010/main" val="3520343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87298"/>
            <a:ext cx="8021444" cy="781152"/>
          </a:xfrm>
          <a:prstGeom prst="rect">
            <a:avLst/>
          </a:prstGeom>
        </p:spPr>
        <p:txBody>
          <a:bodyPr spcFirstLastPara="1" wrap="square" lIns="0" tIns="0" rIns="0" bIns="0" anchor="t" anchorCtr="0">
            <a:noAutofit/>
          </a:bodyPr>
          <a:lstStyle/>
          <a:p>
            <a:r>
              <a:rPr lang="en-IN" sz="2000" kern="100" dirty="0">
                <a:effectLst/>
                <a:latin typeface="Calibri" panose="020F0502020204030204" pitchFamily="34" charset="0"/>
                <a:ea typeface="Calibri" panose="020F0502020204030204" pitchFamily="34" charset="0"/>
                <a:cs typeface="Arial" panose="020B0604020202020204" pitchFamily="34" charset="0"/>
              </a:rPr>
              <a:t>Machine Learning for Predicting the Risk for Childhood Asthma Using Prenatal, Perinatal, Postnatal and Environmental Factors</a:t>
            </a:r>
            <a:br>
              <a:rPr lang="en-IN" sz="1800" kern="100" dirty="0">
                <a:effectLst/>
                <a:latin typeface="Calibri" panose="020F0502020204030204" pitchFamily="34" charset="0"/>
                <a:ea typeface="Calibri" panose="020F0502020204030204" pitchFamily="34" charset="0"/>
                <a:cs typeface="Arial" panose="020B0604020202020204" pitchFamily="34" charset="0"/>
              </a:rPr>
            </a:b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5BDD9AA9-72DF-0CA6-3B8B-121B529B7C98}"/>
              </a:ext>
            </a:extLst>
          </p:cNvPr>
          <p:cNvSpPr txBox="1"/>
          <p:nvPr/>
        </p:nvSpPr>
        <p:spPr>
          <a:xfrm>
            <a:off x="715100" y="1368450"/>
            <a:ext cx="7767261" cy="2903359"/>
          </a:xfrm>
          <a:prstGeom prst="rect">
            <a:avLst/>
          </a:prstGeom>
          <a:noFill/>
        </p:spPr>
        <p:txBody>
          <a:bodyPr wrap="square" rtlCol="0">
            <a:spAutoFit/>
          </a:bodyPr>
          <a:lstStyle/>
          <a:p>
            <a:pPr marL="342900" lvl="0" indent="-342900" algn="just" rtl="0">
              <a:lnSpc>
                <a:spcPct val="150000"/>
              </a:lnSpc>
              <a:buFont typeface="Symbol" panose="05050102010706020507" pitchFamily="18" charset="2"/>
              <a:buChar char=""/>
            </a:pPr>
            <a:r>
              <a:rPr lang="en-IN" sz="1800" kern="100" dirty="0">
                <a:latin typeface="Calibri" panose="020F0502020204030204" pitchFamily="34" charset="0"/>
                <a:ea typeface="Calibri" panose="020F0502020204030204" pitchFamily="34" charset="0"/>
                <a:cs typeface="Arial" panose="020B0604020202020204" pitchFamily="34" charset="0"/>
              </a:rPr>
              <a:t>A</a:t>
            </a:r>
            <a:r>
              <a:rPr lang="en-IN" sz="1800" kern="100" dirty="0">
                <a:effectLst/>
                <a:latin typeface="Calibri" panose="020F0502020204030204" pitchFamily="34" charset="0"/>
                <a:ea typeface="Calibri" panose="020F0502020204030204" pitchFamily="34" charset="0"/>
                <a:cs typeface="Arial" panose="020B0604020202020204" pitchFamily="34" charset="0"/>
              </a:rPr>
              <a:t>ims to identify and analyse the risk factors for childhood asthma using data from a prospective study of 202 children, both asthmatic and non-asthmatic, conducted at the Ibn Sina Hospital </a:t>
            </a:r>
            <a:r>
              <a:rPr lang="en-IN" sz="1800" kern="100" dirty="0" err="1">
                <a:effectLst/>
                <a:latin typeface="Calibri" panose="020F0502020204030204" pitchFamily="34" charset="0"/>
                <a:ea typeface="Calibri" panose="020F0502020204030204" pitchFamily="34" charset="0"/>
                <a:cs typeface="Arial" panose="020B0604020202020204" pitchFamily="34" charset="0"/>
              </a:rPr>
              <a:t>Center</a:t>
            </a:r>
            <a:r>
              <a:rPr lang="en-IN"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gn="just">
              <a:lnSpc>
                <a:spcPct val="150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Arial" panose="020B0604020202020204" pitchFamily="34" charset="0"/>
              </a:rPr>
              <a:t>Various ML algo are used to predict asthma occurrence and thus highlighting  significant risk factors.</a:t>
            </a:r>
          </a:p>
          <a:p>
            <a:pPr marL="342900" lvl="0" indent="-342900" algn="just">
              <a:lnSpc>
                <a:spcPct val="150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Arial" panose="020B0604020202020204" pitchFamily="34" charset="0"/>
              </a:rPr>
              <a:t>Emphasis is placed on maternal and prenatal factors.</a:t>
            </a:r>
          </a:p>
          <a:p>
            <a:endParaRPr lang="en-IN" dirty="0"/>
          </a:p>
        </p:txBody>
      </p:sp>
      <p:sp>
        <p:nvSpPr>
          <p:cNvPr id="3" name="Rectangle 2">
            <a:extLst>
              <a:ext uri="{FF2B5EF4-FFF2-40B4-BE49-F238E27FC236}">
                <a16:creationId xmlns:a16="http://schemas.microsoft.com/office/drawing/2014/main" id="{B8EB0C52-3333-AF35-460A-19AB764ED80E}"/>
              </a:ext>
            </a:extLst>
          </p:cNvPr>
          <p:cNvSpPr/>
          <p:nvPr/>
        </p:nvSpPr>
        <p:spPr>
          <a:xfrm>
            <a:off x="289932" y="260195"/>
            <a:ext cx="312234" cy="27506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p>
        </p:txBody>
      </p:sp>
    </p:spTree>
    <p:extLst>
      <p:ext uri="{BB962C8B-B14F-4D97-AF65-F5344CB8AC3E}">
        <p14:creationId xmlns:p14="http://schemas.microsoft.com/office/powerpoint/2010/main" val="2141732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393678" y="318256"/>
            <a:ext cx="8021444" cy="781152"/>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WORKFLOW</a:t>
            </a:r>
            <a:br>
              <a:rPr lang="en-IN" sz="1800" kern="100" dirty="0">
                <a:effectLst/>
                <a:latin typeface="Calibri" panose="020F0502020204030204" pitchFamily="34" charset="0"/>
                <a:ea typeface="Calibri" panose="020F0502020204030204" pitchFamily="34" charset="0"/>
                <a:cs typeface="Arial" panose="020B0604020202020204" pitchFamily="34" charset="0"/>
              </a:rPr>
            </a:b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5A1C8D91-7DA3-34BF-6620-EAF589286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50" y="899532"/>
            <a:ext cx="5212671" cy="3865756"/>
          </a:xfrm>
          <a:prstGeom prst="rect">
            <a:avLst/>
          </a:prstGeom>
          <a:ln w="57150">
            <a:solidFill>
              <a:schemeClr val="tx1"/>
            </a:solidFill>
          </a:ln>
        </p:spPr>
      </p:pic>
    </p:spTree>
    <p:extLst>
      <p:ext uri="{BB962C8B-B14F-4D97-AF65-F5344CB8AC3E}">
        <p14:creationId xmlns:p14="http://schemas.microsoft.com/office/powerpoint/2010/main" val="253040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715100" y="591352"/>
            <a:ext cx="8021444" cy="781152"/>
          </a:xfrm>
          <a:prstGeom prst="rect">
            <a:avLst/>
          </a:prstGeom>
        </p:spPr>
        <p:txBody>
          <a:bodyPr spcFirstLastPara="1" wrap="square" lIns="0" tIns="0" rIns="0" bIns="0" anchor="t" anchorCtr="0">
            <a:noAutofit/>
          </a:bodyPr>
          <a:lstStyle/>
          <a:p>
            <a:r>
              <a:rPr lang="en-IN" sz="2000" kern="100" dirty="0">
                <a:effectLst/>
                <a:latin typeface="Calibri" panose="020F0502020204030204" pitchFamily="34" charset="0"/>
                <a:ea typeface="Calibri" panose="020F0502020204030204" pitchFamily="34" charset="0"/>
                <a:cs typeface="Arial" panose="020B0604020202020204" pitchFamily="34" charset="0"/>
              </a:rPr>
              <a:t>DATASET</a:t>
            </a:r>
            <a:br>
              <a:rPr lang="en-IN" sz="1800" kern="100" dirty="0">
                <a:effectLst/>
                <a:latin typeface="Calibri" panose="020F0502020204030204" pitchFamily="34" charset="0"/>
                <a:ea typeface="Calibri" panose="020F0502020204030204" pitchFamily="34" charset="0"/>
                <a:cs typeface="Arial" panose="020B0604020202020204" pitchFamily="34" charset="0"/>
              </a:rPr>
            </a:b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BC8FA927-4FA7-26B5-9233-6F0438332FDC}"/>
              </a:ext>
            </a:extLst>
          </p:cNvPr>
          <p:cNvSpPr txBox="1"/>
          <p:nvPr/>
        </p:nvSpPr>
        <p:spPr>
          <a:xfrm>
            <a:off x="863674" y="1184420"/>
            <a:ext cx="7560526" cy="2174954"/>
          </a:xfrm>
          <a:prstGeom prst="rect">
            <a:avLst/>
          </a:prstGeom>
          <a:noFill/>
        </p:spPr>
        <p:txBody>
          <a:bodyPr wrap="square" rtlCol="0">
            <a:spAutoFit/>
          </a:bodyPr>
          <a:lstStyle/>
          <a:p>
            <a:pPr marL="285750" indent="-285750">
              <a:lnSpc>
                <a:spcPct val="150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Arial" panose="020B0604020202020204" pitchFamily="34" charset="0"/>
              </a:rPr>
              <a:t>The dataset includes various binary categorical variables gathered from interviews with the children's mothers. </a:t>
            </a:r>
          </a:p>
          <a:p>
            <a:pPr marL="285750" indent="-285750">
              <a:lnSpc>
                <a:spcPct val="150000"/>
              </a:lnSpc>
              <a:spcAft>
                <a:spcPts val="800"/>
              </a:spcAft>
              <a:buFont typeface="Arial" panose="020B0604020202020204" pitchFamily="34" charset="0"/>
              <a:buChar char="•"/>
            </a:pPr>
            <a:r>
              <a:rPr lang="en-IN" sz="1800" kern="100" dirty="0">
                <a:latin typeface="Calibri" panose="020F0502020204030204" pitchFamily="34" charset="0"/>
                <a:ea typeface="Calibri" panose="020F0502020204030204" pitchFamily="34" charset="0"/>
                <a:cs typeface="Arial" panose="020B0604020202020204" pitchFamily="34" charset="0"/>
              </a:rPr>
              <a:t>V</a:t>
            </a:r>
            <a:r>
              <a:rPr lang="en-IN" sz="1800" kern="100" dirty="0">
                <a:effectLst/>
                <a:latin typeface="Calibri" panose="020F0502020204030204" pitchFamily="34" charset="0"/>
                <a:ea typeface="Calibri" panose="020F0502020204030204" pitchFamily="34" charset="0"/>
                <a:cs typeface="Arial" panose="020B0604020202020204" pitchFamily="34" charset="0"/>
              </a:rPr>
              <a:t>ariables cover prenatal, perinatal, and postnatal periods, focusing on factors potentially associated with childhood asthma.</a:t>
            </a:r>
          </a:p>
          <a:p>
            <a:endParaRPr lang="en-IN" dirty="0"/>
          </a:p>
        </p:txBody>
      </p:sp>
    </p:spTree>
    <p:extLst>
      <p:ext uri="{BB962C8B-B14F-4D97-AF65-F5344CB8AC3E}">
        <p14:creationId xmlns:p14="http://schemas.microsoft.com/office/powerpoint/2010/main" val="717686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715100" y="591352"/>
            <a:ext cx="8021444" cy="781152"/>
          </a:xfrm>
          <a:prstGeom prst="rect">
            <a:avLst/>
          </a:prstGeom>
        </p:spPr>
        <p:txBody>
          <a:bodyPr spcFirstLastPara="1" wrap="square" lIns="0" tIns="0" rIns="0" bIns="0" anchor="t" anchorCtr="0">
            <a:noAutofit/>
          </a:bodyPr>
          <a:lstStyle/>
          <a:p>
            <a:br>
              <a:rPr lang="en-IN" sz="1800" kern="100" dirty="0">
                <a:effectLst/>
                <a:latin typeface="Calibri" panose="020F0502020204030204" pitchFamily="34" charset="0"/>
                <a:ea typeface="Calibri" panose="020F0502020204030204" pitchFamily="34" charset="0"/>
                <a:cs typeface="Arial" panose="020B0604020202020204" pitchFamily="34" charset="0"/>
              </a:rPr>
            </a:b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B9AF26C4-DE56-F0CF-FC9F-DA66A0AA7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21" y="218842"/>
            <a:ext cx="4438186" cy="4705815"/>
          </a:xfrm>
          <a:prstGeom prst="rect">
            <a:avLst/>
          </a:prstGeom>
        </p:spPr>
      </p:pic>
    </p:spTree>
    <p:extLst>
      <p:ext uri="{BB962C8B-B14F-4D97-AF65-F5344CB8AC3E}">
        <p14:creationId xmlns:p14="http://schemas.microsoft.com/office/powerpoint/2010/main" val="591948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ACCURACY </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9195443C-FB38-BAAA-B296-A79B98D364AE}"/>
              </a:ext>
            </a:extLst>
          </p:cNvPr>
          <p:cNvSpPr txBox="1"/>
          <p:nvPr/>
        </p:nvSpPr>
        <p:spPr>
          <a:xfrm>
            <a:off x="780584" y="1300976"/>
            <a:ext cx="7270595" cy="1554272"/>
          </a:xfrm>
          <a:prstGeom prst="rect">
            <a:avLst/>
          </a:prstGeom>
          <a:noFill/>
        </p:spPr>
        <p:txBody>
          <a:bodyPr wrap="square" rtlCol="0">
            <a:spAutoFit/>
          </a:bodyPr>
          <a:lstStyle/>
          <a:p>
            <a:pPr>
              <a:lnSpc>
                <a:spcPct val="150000"/>
              </a:lnSpc>
            </a:pPr>
            <a:r>
              <a:rPr lang="en-IN" sz="1800" kern="100" dirty="0">
                <a:latin typeface="Calibri" panose="020F0502020204030204" pitchFamily="34" charset="0"/>
                <a:ea typeface="Calibri" panose="020F0502020204030204" pitchFamily="34" charset="0"/>
                <a:cs typeface="Arial" panose="020B0604020202020204" pitchFamily="34" charset="0"/>
              </a:rPr>
              <a:t>R</a:t>
            </a:r>
            <a:r>
              <a:rPr lang="en-IN" sz="1800" kern="100" dirty="0">
                <a:effectLst/>
                <a:latin typeface="Calibri" panose="020F0502020204030204" pitchFamily="34" charset="0"/>
                <a:ea typeface="Calibri" panose="020F0502020204030204" pitchFamily="34" charset="0"/>
                <a:cs typeface="Arial" panose="020B0604020202020204" pitchFamily="34" charset="0"/>
              </a:rPr>
              <a:t>andom forest yielded the best predictive performance (accuracy = 84.9%), followed by logistic regression (accuracy = 82.57%), support vector machine (accuracy = 82.5%) and decision trees (accuracy = 75.19%)</a:t>
            </a:r>
          </a:p>
          <a:p>
            <a:endParaRPr lang="en-IN" dirty="0"/>
          </a:p>
        </p:txBody>
      </p:sp>
    </p:spTree>
    <p:extLst>
      <p:ext uri="{BB962C8B-B14F-4D97-AF65-F5344CB8AC3E}">
        <p14:creationId xmlns:p14="http://schemas.microsoft.com/office/powerpoint/2010/main" val="2327667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89"/>
        <p:cNvGrpSpPr/>
        <p:nvPr/>
      </p:nvGrpSpPr>
      <p:grpSpPr>
        <a:xfrm>
          <a:off x="0" y="0"/>
          <a:ext cx="0" cy="0"/>
          <a:chOff x="0" y="0"/>
          <a:chExt cx="0" cy="0"/>
        </a:xfrm>
      </p:grpSpPr>
      <p:sp>
        <p:nvSpPr>
          <p:cNvPr id="690" name="Google Shape;690;p47"/>
          <p:cNvSpPr txBox="1">
            <a:spLocks noGrp="1"/>
          </p:cNvSpPr>
          <p:nvPr>
            <p:ph type="title"/>
          </p:nvPr>
        </p:nvSpPr>
        <p:spPr>
          <a:xfrm>
            <a:off x="-498088" y="449169"/>
            <a:ext cx="2863668" cy="29032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2000" dirty="0"/>
              <a:t>SUMMARY</a:t>
            </a:r>
            <a:endParaRPr sz="2000" dirty="0"/>
          </a:p>
        </p:txBody>
      </p:sp>
      <p:sp>
        <p:nvSpPr>
          <p:cNvPr id="708" name="Google Shape;708;p47"/>
          <p:cNvSpPr/>
          <p:nvPr/>
        </p:nvSpPr>
        <p:spPr>
          <a:xfrm>
            <a:off x="1388481" y="-1161190"/>
            <a:ext cx="2085690" cy="1900682"/>
          </a:xfrm>
          <a:custGeom>
            <a:avLst/>
            <a:gdLst/>
            <a:ahLst/>
            <a:cxnLst/>
            <a:rect l="l" t="t" r="r" b="b"/>
            <a:pathLst>
              <a:path w="53380" h="48645" extrusionOk="0">
                <a:moveTo>
                  <a:pt x="26701" y="0"/>
                </a:moveTo>
                <a:cubicBezTo>
                  <a:pt x="20479" y="0"/>
                  <a:pt x="14257" y="2378"/>
                  <a:pt x="9512" y="7134"/>
                </a:cubicBezTo>
                <a:cubicBezTo>
                  <a:pt x="1" y="16624"/>
                  <a:pt x="1" y="32021"/>
                  <a:pt x="9512" y="41511"/>
                </a:cubicBezTo>
                <a:cubicBezTo>
                  <a:pt x="14257" y="46267"/>
                  <a:pt x="20479" y="48645"/>
                  <a:pt x="26701" y="48645"/>
                </a:cubicBezTo>
                <a:cubicBezTo>
                  <a:pt x="32923" y="48645"/>
                  <a:pt x="39145" y="46267"/>
                  <a:pt x="43890" y="41511"/>
                </a:cubicBezTo>
                <a:cubicBezTo>
                  <a:pt x="53380" y="32021"/>
                  <a:pt x="53380" y="16624"/>
                  <a:pt x="43890" y="7134"/>
                </a:cubicBezTo>
                <a:cubicBezTo>
                  <a:pt x="39145" y="2378"/>
                  <a:pt x="32923" y="0"/>
                  <a:pt x="26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Rectangle 24">
            <a:extLst>
              <a:ext uri="{FF2B5EF4-FFF2-40B4-BE49-F238E27FC236}">
                <a16:creationId xmlns:a16="http://schemas.microsoft.com/office/drawing/2014/main" id="{2D718660-6E41-8FB4-B5AB-48B5B2F4682F}"/>
              </a:ext>
            </a:extLst>
          </p:cNvPr>
          <p:cNvSpPr/>
          <p:nvPr/>
        </p:nvSpPr>
        <p:spPr>
          <a:xfrm>
            <a:off x="405163" y="996176"/>
            <a:ext cx="8222166" cy="3586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9" name="Straight Connector 28">
            <a:extLst>
              <a:ext uri="{FF2B5EF4-FFF2-40B4-BE49-F238E27FC236}">
                <a16:creationId xmlns:a16="http://schemas.microsoft.com/office/drawing/2014/main" id="{01280208-559E-5FA2-B30E-8D7653A9C742}"/>
              </a:ext>
            </a:extLst>
          </p:cNvPr>
          <p:cNvCxnSpPr>
            <a:cxnSpLocks/>
          </p:cNvCxnSpPr>
          <p:nvPr/>
        </p:nvCxnSpPr>
        <p:spPr>
          <a:xfrm>
            <a:off x="1388481" y="1011044"/>
            <a:ext cx="0" cy="3571775"/>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9577A6B-782E-BA0A-AB11-F4316A4B2C20}"/>
              </a:ext>
            </a:extLst>
          </p:cNvPr>
          <p:cNvCxnSpPr>
            <a:cxnSpLocks/>
          </p:cNvCxnSpPr>
          <p:nvPr/>
        </p:nvCxnSpPr>
        <p:spPr>
          <a:xfrm>
            <a:off x="5084957" y="996175"/>
            <a:ext cx="0" cy="3571775"/>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38208CD-E651-C132-4BAF-870958459462}"/>
              </a:ext>
            </a:extLst>
          </p:cNvPr>
          <p:cNvCxnSpPr>
            <a:cxnSpLocks/>
          </p:cNvCxnSpPr>
          <p:nvPr/>
        </p:nvCxnSpPr>
        <p:spPr>
          <a:xfrm>
            <a:off x="6750207" y="1011043"/>
            <a:ext cx="0" cy="3571775"/>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A918B6E-AFA3-E1B6-88C8-9C71F0FE1594}"/>
              </a:ext>
            </a:extLst>
          </p:cNvPr>
          <p:cNvCxnSpPr>
            <a:cxnSpLocks/>
          </p:cNvCxnSpPr>
          <p:nvPr/>
        </p:nvCxnSpPr>
        <p:spPr>
          <a:xfrm>
            <a:off x="4044175" y="996176"/>
            <a:ext cx="0" cy="3571775"/>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4C62C975-80EB-39A4-9FCF-B4799828170E}"/>
              </a:ext>
            </a:extLst>
          </p:cNvPr>
          <p:cNvCxnSpPr/>
          <p:nvPr/>
        </p:nvCxnSpPr>
        <p:spPr>
          <a:xfrm>
            <a:off x="423746" y="1457093"/>
            <a:ext cx="8229600" cy="0"/>
          </a:xfrm>
          <a:prstGeom prst="line">
            <a:avLst/>
          </a:prstGeom>
          <a:ln w="19050"/>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B3D06888-0CDF-11D6-7212-1413740367F8}"/>
              </a:ext>
            </a:extLst>
          </p:cNvPr>
          <p:cNvSpPr txBox="1"/>
          <p:nvPr/>
        </p:nvSpPr>
        <p:spPr>
          <a:xfrm>
            <a:off x="423746" y="1574757"/>
            <a:ext cx="1055644" cy="307777"/>
          </a:xfrm>
          <a:prstGeom prst="rect">
            <a:avLst/>
          </a:prstGeom>
          <a:noFill/>
        </p:spPr>
        <p:txBody>
          <a:bodyPr wrap="square" rtlCol="0">
            <a:spAutoFit/>
          </a:bodyPr>
          <a:lstStyle/>
          <a:p>
            <a:r>
              <a:rPr lang="en-IN" dirty="0"/>
              <a:t>PAPER 1</a:t>
            </a:r>
          </a:p>
        </p:txBody>
      </p:sp>
      <p:sp>
        <p:nvSpPr>
          <p:cNvPr id="41" name="TextBox 40">
            <a:extLst>
              <a:ext uri="{FF2B5EF4-FFF2-40B4-BE49-F238E27FC236}">
                <a16:creationId xmlns:a16="http://schemas.microsoft.com/office/drawing/2014/main" id="{591CB16D-AE94-7E25-FA49-446FAF5296AA}"/>
              </a:ext>
            </a:extLst>
          </p:cNvPr>
          <p:cNvSpPr txBox="1"/>
          <p:nvPr/>
        </p:nvSpPr>
        <p:spPr>
          <a:xfrm>
            <a:off x="1609489" y="1087614"/>
            <a:ext cx="2765504" cy="307777"/>
          </a:xfrm>
          <a:prstGeom prst="rect">
            <a:avLst/>
          </a:prstGeom>
          <a:noFill/>
        </p:spPr>
        <p:txBody>
          <a:bodyPr wrap="square" rtlCol="0">
            <a:spAutoFit/>
          </a:bodyPr>
          <a:lstStyle/>
          <a:p>
            <a:pPr algn="ctr"/>
            <a:r>
              <a:rPr lang="en-IN" dirty="0"/>
              <a:t>TITLE</a:t>
            </a:r>
          </a:p>
        </p:txBody>
      </p:sp>
      <p:sp>
        <p:nvSpPr>
          <p:cNvPr id="42" name="TextBox 41">
            <a:extLst>
              <a:ext uri="{FF2B5EF4-FFF2-40B4-BE49-F238E27FC236}">
                <a16:creationId xmlns:a16="http://schemas.microsoft.com/office/drawing/2014/main" id="{C8135362-25AA-6817-A703-30D73479479A}"/>
              </a:ext>
            </a:extLst>
          </p:cNvPr>
          <p:cNvSpPr txBox="1"/>
          <p:nvPr/>
        </p:nvSpPr>
        <p:spPr>
          <a:xfrm>
            <a:off x="4200295" y="1090959"/>
            <a:ext cx="773149" cy="307777"/>
          </a:xfrm>
          <a:prstGeom prst="rect">
            <a:avLst/>
          </a:prstGeom>
          <a:noFill/>
        </p:spPr>
        <p:txBody>
          <a:bodyPr wrap="square" rtlCol="0">
            <a:spAutoFit/>
          </a:bodyPr>
          <a:lstStyle/>
          <a:p>
            <a:r>
              <a:rPr lang="en-IN" dirty="0"/>
              <a:t>YEAR</a:t>
            </a:r>
          </a:p>
        </p:txBody>
      </p:sp>
      <p:sp>
        <p:nvSpPr>
          <p:cNvPr id="43" name="TextBox 42">
            <a:extLst>
              <a:ext uri="{FF2B5EF4-FFF2-40B4-BE49-F238E27FC236}">
                <a16:creationId xmlns:a16="http://schemas.microsoft.com/office/drawing/2014/main" id="{5293E848-795A-B141-77F5-5B150B813A88}"/>
              </a:ext>
            </a:extLst>
          </p:cNvPr>
          <p:cNvSpPr txBox="1"/>
          <p:nvPr/>
        </p:nvSpPr>
        <p:spPr>
          <a:xfrm>
            <a:off x="5136999" y="1087614"/>
            <a:ext cx="1598339" cy="307777"/>
          </a:xfrm>
          <a:prstGeom prst="rect">
            <a:avLst/>
          </a:prstGeom>
          <a:noFill/>
        </p:spPr>
        <p:txBody>
          <a:bodyPr wrap="square" rtlCol="0">
            <a:spAutoFit/>
          </a:bodyPr>
          <a:lstStyle/>
          <a:p>
            <a:r>
              <a:rPr lang="en-IN" dirty="0"/>
              <a:t>JOURNAL NAME</a:t>
            </a:r>
          </a:p>
        </p:txBody>
      </p:sp>
      <p:sp>
        <p:nvSpPr>
          <p:cNvPr id="44" name="TextBox 43">
            <a:extLst>
              <a:ext uri="{FF2B5EF4-FFF2-40B4-BE49-F238E27FC236}">
                <a16:creationId xmlns:a16="http://schemas.microsoft.com/office/drawing/2014/main" id="{D69AC55F-4F1F-C2CF-1B77-15633763547E}"/>
              </a:ext>
            </a:extLst>
          </p:cNvPr>
          <p:cNvSpPr txBox="1"/>
          <p:nvPr/>
        </p:nvSpPr>
        <p:spPr>
          <a:xfrm>
            <a:off x="7072740" y="1087614"/>
            <a:ext cx="1202316" cy="307777"/>
          </a:xfrm>
          <a:prstGeom prst="rect">
            <a:avLst/>
          </a:prstGeom>
          <a:noFill/>
        </p:spPr>
        <p:txBody>
          <a:bodyPr wrap="square" rtlCol="0">
            <a:spAutoFit/>
          </a:bodyPr>
          <a:lstStyle/>
          <a:p>
            <a:r>
              <a:rPr lang="en-IN" dirty="0"/>
              <a:t>ACCURACY</a:t>
            </a:r>
          </a:p>
        </p:txBody>
      </p:sp>
      <p:sp>
        <p:nvSpPr>
          <p:cNvPr id="45" name="TextBox 44">
            <a:extLst>
              <a:ext uri="{FF2B5EF4-FFF2-40B4-BE49-F238E27FC236}">
                <a16:creationId xmlns:a16="http://schemas.microsoft.com/office/drawing/2014/main" id="{698DDCE9-2E2D-CC00-A157-D5B944E28254}"/>
              </a:ext>
            </a:extLst>
          </p:cNvPr>
          <p:cNvSpPr txBox="1"/>
          <p:nvPr/>
        </p:nvSpPr>
        <p:spPr>
          <a:xfrm>
            <a:off x="1473974" y="1518796"/>
            <a:ext cx="2895603" cy="523220"/>
          </a:xfrm>
          <a:prstGeom prst="rect">
            <a:avLst/>
          </a:prstGeom>
          <a:noFill/>
        </p:spPr>
        <p:txBody>
          <a:bodyPr wrap="square" rtlCol="0">
            <a:spAutoFit/>
          </a:bodyPr>
          <a:lstStyle/>
          <a:p>
            <a:r>
              <a:rPr lang="en-IN" dirty="0">
                <a:effectLst/>
                <a:latin typeface="Calibri" panose="020F0502020204030204" pitchFamily="34" charset="0"/>
                <a:ea typeface="Calibri" panose="020F0502020204030204" pitchFamily="34" charset="0"/>
                <a:cs typeface="Arial" panose="020B0604020202020204" pitchFamily="34" charset="0"/>
              </a:rPr>
              <a:t>Early Detection of Asthma Using BOMLA Detector</a:t>
            </a:r>
            <a:endParaRPr lang="en-IN" sz="1100" dirty="0"/>
          </a:p>
        </p:txBody>
      </p:sp>
      <p:sp>
        <p:nvSpPr>
          <p:cNvPr id="46" name="TextBox 45">
            <a:extLst>
              <a:ext uri="{FF2B5EF4-FFF2-40B4-BE49-F238E27FC236}">
                <a16:creationId xmlns:a16="http://schemas.microsoft.com/office/drawing/2014/main" id="{D8EBA4E4-5014-5F8E-88C4-DF0D10526A2F}"/>
              </a:ext>
            </a:extLst>
          </p:cNvPr>
          <p:cNvSpPr txBox="1"/>
          <p:nvPr/>
        </p:nvSpPr>
        <p:spPr>
          <a:xfrm>
            <a:off x="4243199" y="1544501"/>
            <a:ext cx="914398" cy="338554"/>
          </a:xfrm>
          <a:prstGeom prst="rect">
            <a:avLst/>
          </a:prstGeom>
          <a:noFill/>
        </p:spPr>
        <p:txBody>
          <a:bodyPr wrap="square" rtlCol="0">
            <a:spAutoFit/>
          </a:bodyPr>
          <a:lstStyle/>
          <a:p>
            <a:r>
              <a:rPr lang="en-IN" sz="1600" dirty="0">
                <a:effectLst/>
                <a:latin typeface="Calibri" panose="020F0502020204030204" pitchFamily="34" charset="0"/>
                <a:ea typeface="Calibri" panose="020F0502020204030204" pitchFamily="34" charset="0"/>
                <a:cs typeface="Arial" panose="020B0604020202020204" pitchFamily="34" charset="0"/>
              </a:rPr>
              <a:t>2021</a:t>
            </a:r>
            <a:endParaRPr lang="en-IN" sz="1200" dirty="0"/>
          </a:p>
        </p:txBody>
      </p:sp>
      <p:sp>
        <p:nvSpPr>
          <p:cNvPr id="47" name="TextBox 46">
            <a:extLst>
              <a:ext uri="{FF2B5EF4-FFF2-40B4-BE49-F238E27FC236}">
                <a16:creationId xmlns:a16="http://schemas.microsoft.com/office/drawing/2014/main" id="{7A339F0C-2290-245F-568F-54449A7276C5}"/>
              </a:ext>
            </a:extLst>
          </p:cNvPr>
          <p:cNvSpPr txBox="1"/>
          <p:nvPr/>
        </p:nvSpPr>
        <p:spPr>
          <a:xfrm>
            <a:off x="5165031" y="1581243"/>
            <a:ext cx="1529415" cy="523220"/>
          </a:xfrm>
          <a:prstGeom prst="rect">
            <a:avLst/>
          </a:prstGeom>
          <a:noFill/>
        </p:spPr>
        <p:txBody>
          <a:bodyPr wrap="square" rtlCol="0">
            <a:spAutoFit/>
          </a:bodyPr>
          <a:lstStyle/>
          <a:p>
            <a:r>
              <a:rPr lang="en-IN" kern="100" dirty="0">
                <a:effectLst/>
                <a:latin typeface="Calibri" panose="020F0502020204030204" pitchFamily="34" charset="0"/>
                <a:ea typeface="Calibri" panose="020F0502020204030204" pitchFamily="34" charset="0"/>
                <a:cs typeface="Arial" panose="020B0604020202020204" pitchFamily="34" charset="0"/>
              </a:rPr>
              <a:t>IEEE Access( IEEE )</a:t>
            </a:r>
          </a:p>
          <a:p>
            <a:endParaRPr lang="en-IN" dirty="0"/>
          </a:p>
        </p:txBody>
      </p:sp>
      <p:sp>
        <p:nvSpPr>
          <p:cNvPr id="48" name="TextBox 47">
            <a:extLst>
              <a:ext uri="{FF2B5EF4-FFF2-40B4-BE49-F238E27FC236}">
                <a16:creationId xmlns:a16="http://schemas.microsoft.com/office/drawing/2014/main" id="{F1683224-7762-9AF4-9DCB-AF3635F263F1}"/>
              </a:ext>
            </a:extLst>
          </p:cNvPr>
          <p:cNvSpPr txBox="1"/>
          <p:nvPr/>
        </p:nvSpPr>
        <p:spPr>
          <a:xfrm>
            <a:off x="6882318" y="1529855"/>
            <a:ext cx="981310" cy="1179297"/>
          </a:xfrm>
          <a:prstGeom prst="rect">
            <a:avLst/>
          </a:prstGeom>
          <a:noFill/>
        </p:spPr>
        <p:txBody>
          <a:bodyPr wrap="square" rtlCol="0">
            <a:spAutoFit/>
          </a:bodyPr>
          <a:lstStyle/>
          <a:p>
            <a:pPr algn="just">
              <a:lnSpc>
                <a:spcPct val="107000"/>
              </a:lnSpc>
              <a:spcAft>
                <a:spcPts val="800"/>
              </a:spcAft>
            </a:pPr>
            <a:r>
              <a:rPr lang="en-IN" sz="700" kern="100" dirty="0">
                <a:effectLst/>
                <a:latin typeface="Calibri" panose="020F0502020204030204" pitchFamily="34" charset="0"/>
                <a:ea typeface="Calibri" panose="020F0502020204030204" pitchFamily="34" charset="0"/>
                <a:cs typeface="Arial" panose="020B0604020202020204" pitchFamily="34" charset="0"/>
              </a:rPr>
              <a:t>RF - 90</a:t>
            </a:r>
          </a:p>
          <a:p>
            <a:pPr algn="just">
              <a:lnSpc>
                <a:spcPct val="107000"/>
              </a:lnSpc>
              <a:spcAft>
                <a:spcPts val="800"/>
              </a:spcAft>
            </a:pPr>
            <a:r>
              <a:rPr lang="en-IN" sz="700" kern="100" dirty="0">
                <a:effectLst/>
                <a:latin typeface="Calibri" panose="020F0502020204030204" pitchFamily="34" charset="0"/>
                <a:ea typeface="Calibri" panose="020F0502020204030204" pitchFamily="34" charset="0"/>
                <a:cs typeface="Arial" panose="020B0604020202020204" pitchFamily="34" charset="0"/>
              </a:rPr>
              <a:t>KNN - 74.35 </a:t>
            </a:r>
          </a:p>
          <a:p>
            <a:pPr algn="just">
              <a:lnSpc>
                <a:spcPct val="107000"/>
              </a:lnSpc>
              <a:spcAft>
                <a:spcPts val="800"/>
              </a:spcAft>
            </a:pPr>
            <a:r>
              <a:rPr lang="en-IN" sz="700" kern="100" dirty="0">
                <a:effectLst/>
                <a:latin typeface="Calibri" panose="020F0502020204030204" pitchFamily="34" charset="0"/>
                <a:ea typeface="Calibri" panose="020F0502020204030204" pitchFamily="34" charset="0"/>
                <a:cs typeface="Arial" panose="020B0604020202020204" pitchFamily="34" charset="0"/>
              </a:rPr>
              <a:t>NB - 57.39 </a:t>
            </a:r>
          </a:p>
          <a:p>
            <a:pPr algn="just">
              <a:lnSpc>
                <a:spcPct val="107000"/>
              </a:lnSpc>
              <a:spcAft>
                <a:spcPts val="800"/>
              </a:spcAft>
            </a:pPr>
            <a:r>
              <a:rPr lang="en-IN" sz="700" kern="100" dirty="0">
                <a:effectLst/>
                <a:latin typeface="Calibri" panose="020F0502020204030204" pitchFamily="34" charset="0"/>
                <a:ea typeface="Calibri" panose="020F0502020204030204" pitchFamily="34" charset="0"/>
                <a:cs typeface="Arial" panose="020B0604020202020204" pitchFamily="34" charset="0"/>
              </a:rPr>
              <a:t>DT - 76.96 </a:t>
            </a:r>
          </a:p>
          <a:p>
            <a:endParaRPr lang="en-IN" dirty="0"/>
          </a:p>
        </p:txBody>
      </p:sp>
      <p:sp>
        <p:nvSpPr>
          <p:cNvPr id="49" name="TextBox 48">
            <a:extLst>
              <a:ext uri="{FF2B5EF4-FFF2-40B4-BE49-F238E27FC236}">
                <a16:creationId xmlns:a16="http://schemas.microsoft.com/office/drawing/2014/main" id="{75658B23-6598-EAE1-1836-562B82E152E4}"/>
              </a:ext>
            </a:extLst>
          </p:cNvPr>
          <p:cNvSpPr txBox="1"/>
          <p:nvPr/>
        </p:nvSpPr>
        <p:spPr>
          <a:xfrm>
            <a:off x="7701780" y="1544501"/>
            <a:ext cx="981310" cy="1179297"/>
          </a:xfrm>
          <a:prstGeom prst="rect">
            <a:avLst/>
          </a:prstGeom>
          <a:noFill/>
        </p:spPr>
        <p:txBody>
          <a:bodyPr wrap="square" rtlCol="0">
            <a:spAutoFit/>
          </a:bodyPr>
          <a:lstStyle/>
          <a:p>
            <a:pPr algn="just">
              <a:lnSpc>
                <a:spcPct val="107000"/>
              </a:lnSpc>
              <a:spcAft>
                <a:spcPts val="800"/>
              </a:spcAft>
            </a:pPr>
            <a:r>
              <a:rPr lang="en-IN" sz="700" kern="100" dirty="0">
                <a:effectLst/>
                <a:latin typeface="Calibri" panose="020F0502020204030204" pitchFamily="34" charset="0"/>
                <a:ea typeface="Calibri" panose="020F0502020204030204" pitchFamily="34" charset="0"/>
                <a:cs typeface="Arial" panose="020B0604020202020204" pitchFamily="34" charset="0"/>
              </a:rPr>
              <a:t>XGB - 90.00</a:t>
            </a:r>
          </a:p>
          <a:p>
            <a:pPr algn="just">
              <a:lnSpc>
                <a:spcPct val="107000"/>
              </a:lnSpc>
              <a:spcAft>
                <a:spcPts val="800"/>
              </a:spcAft>
            </a:pPr>
            <a:r>
              <a:rPr lang="en-IN" sz="700" kern="100" dirty="0">
                <a:effectLst/>
                <a:latin typeface="Calibri" panose="020F0502020204030204" pitchFamily="34" charset="0"/>
                <a:ea typeface="Calibri" panose="020F0502020204030204" pitchFamily="34" charset="0"/>
                <a:cs typeface="Arial" panose="020B0604020202020204" pitchFamily="34" charset="0"/>
              </a:rPr>
              <a:t> GBC - 92.61</a:t>
            </a:r>
          </a:p>
          <a:p>
            <a:pPr algn="just">
              <a:lnSpc>
                <a:spcPct val="107000"/>
              </a:lnSpc>
              <a:spcAft>
                <a:spcPts val="800"/>
              </a:spcAft>
            </a:pPr>
            <a:r>
              <a:rPr lang="en-IN" sz="700" kern="100" dirty="0">
                <a:effectLst/>
                <a:latin typeface="Calibri" panose="020F0502020204030204" pitchFamily="34" charset="0"/>
                <a:ea typeface="Calibri" panose="020F0502020204030204" pitchFamily="34" charset="0"/>
                <a:cs typeface="Arial" panose="020B0604020202020204" pitchFamily="34" charset="0"/>
              </a:rPr>
              <a:t> ANN - 88.26 </a:t>
            </a:r>
          </a:p>
          <a:p>
            <a:pPr algn="just">
              <a:lnSpc>
                <a:spcPct val="107000"/>
              </a:lnSpc>
              <a:spcAft>
                <a:spcPts val="800"/>
              </a:spcAft>
            </a:pPr>
            <a:r>
              <a:rPr lang="en-IN" sz="700" kern="100" dirty="0">
                <a:effectLst/>
                <a:latin typeface="Calibri" panose="020F0502020204030204" pitchFamily="34" charset="0"/>
                <a:ea typeface="Calibri" panose="020F0502020204030204" pitchFamily="34" charset="0"/>
                <a:cs typeface="Arial" panose="020B0604020202020204" pitchFamily="34" charset="0"/>
              </a:rPr>
              <a:t>SVC - 94.35</a:t>
            </a:r>
          </a:p>
          <a:p>
            <a:endParaRPr lang="en-IN" dirty="0"/>
          </a:p>
        </p:txBody>
      </p:sp>
      <p:cxnSp>
        <p:nvCxnSpPr>
          <p:cNvPr id="51" name="Straight Connector 50">
            <a:extLst>
              <a:ext uri="{FF2B5EF4-FFF2-40B4-BE49-F238E27FC236}">
                <a16:creationId xmlns:a16="http://schemas.microsoft.com/office/drawing/2014/main" id="{3451F8E4-D9D2-F1DE-7EB4-0EC079CD1623}"/>
              </a:ext>
            </a:extLst>
          </p:cNvPr>
          <p:cNvCxnSpPr>
            <a:cxnSpLocks/>
          </p:cNvCxnSpPr>
          <p:nvPr/>
        </p:nvCxnSpPr>
        <p:spPr>
          <a:xfrm>
            <a:off x="423746" y="2438400"/>
            <a:ext cx="8229600" cy="0"/>
          </a:xfrm>
          <a:prstGeom prst="line">
            <a:avLst/>
          </a:prstGeom>
          <a:ln w="19050"/>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D9672ECE-02D3-31B8-5A39-01CB628B0E1A}"/>
              </a:ext>
            </a:extLst>
          </p:cNvPr>
          <p:cNvSpPr txBox="1"/>
          <p:nvPr/>
        </p:nvSpPr>
        <p:spPr>
          <a:xfrm>
            <a:off x="405163" y="3712191"/>
            <a:ext cx="964733" cy="307777"/>
          </a:xfrm>
          <a:prstGeom prst="rect">
            <a:avLst/>
          </a:prstGeom>
          <a:noFill/>
        </p:spPr>
        <p:txBody>
          <a:bodyPr wrap="square" rtlCol="0">
            <a:spAutoFit/>
          </a:bodyPr>
          <a:lstStyle/>
          <a:p>
            <a:r>
              <a:rPr lang="en-IN" dirty="0"/>
              <a:t>PAPER 3</a:t>
            </a:r>
          </a:p>
        </p:txBody>
      </p:sp>
      <p:sp>
        <p:nvSpPr>
          <p:cNvPr id="55" name="TextBox 54">
            <a:extLst>
              <a:ext uri="{FF2B5EF4-FFF2-40B4-BE49-F238E27FC236}">
                <a16:creationId xmlns:a16="http://schemas.microsoft.com/office/drawing/2014/main" id="{DBE1D421-74F0-94CD-1B91-4BB9A233B7C1}"/>
              </a:ext>
            </a:extLst>
          </p:cNvPr>
          <p:cNvSpPr txBox="1"/>
          <p:nvPr/>
        </p:nvSpPr>
        <p:spPr>
          <a:xfrm>
            <a:off x="1473974" y="2492093"/>
            <a:ext cx="2769225" cy="954107"/>
          </a:xfrm>
          <a:prstGeom prst="rect">
            <a:avLst/>
          </a:prstGeom>
          <a:noFill/>
        </p:spPr>
        <p:txBody>
          <a:bodyPr wrap="square" rtlCol="0">
            <a:spAutoFit/>
          </a:bodyPr>
          <a:lstStyle/>
          <a:p>
            <a:r>
              <a:rPr lang="en-IN" kern="100" dirty="0">
                <a:effectLst/>
                <a:latin typeface="Calibri" panose="020F0502020204030204" pitchFamily="34" charset="0"/>
                <a:ea typeface="Calibri" panose="020F0502020204030204" pitchFamily="34" charset="0"/>
                <a:cs typeface="Arial" panose="020B0604020202020204" pitchFamily="34" charset="0"/>
              </a:rPr>
              <a:t>Smart Healthcare Framework for Asthma Attack Prediction and Prevention.</a:t>
            </a:r>
          </a:p>
          <a:p>
            <a:endParaRPr lang="en-IN" dirty="0"/>
          </a:p>
        </p:txBody>
      </p:sp>
      <p:sp>
        <p:nvSpPr>
          <p:cNvPr id="56" name="TextBox 55">
            <a:extLst>
              <a:ext uri="{FF2B5EF4-FFF2-40B4-BE49-F238E27FC236}">
                <a16:creationId xmlns:a16="http://schemas.microsoft.com/office/drawing/2014/main" id="{6DC85344-27CA-29CD-6F5F-7633C0B9DC9B}"/>
              </a:ext>
            </a:extLst>
          </p:cNvPr>
          <p:cNvSpPr txBox="1"/>
          <p:nvPr/>
        </p:nvSpPr>
        <p:spPr>
          <a:xfrm>
            <a:off x="4243199" y="2566184"/>
            <a:ext cx="862359" cy="553998"/>
          </a:xfrm>
          <a:prstGeom prst="rect">
            <a:avLst/>
          </a:prstGeom>
          <a:noFill/>
        </p:spPr>
        <p:txBody>
          <a:bodyPr wrap="square" rtlCol="0">
            <a:spAutoFit/>
          </a:bodyPr>
          <a:lstStyle/>
          <a:p>
            <a:r>
              <a:rPr lang="en-IN" sz="1600" kern="100" dirty="0">
                <a:effectLst/>
                <a:latin typeface="Calibri" panose="020F0502020204030204" pitchFamily="34" charset="0"/>
                <a:ea typeface="Calibri" panose="020F0502020204030204" pitchFamily="34" charset="0"/>
                <a:cs typeface="Arial" panose="020B0604020202020204" pitchFamily="34" charset="0"/>
              </a:rPr>
              <a:t>2021</a:t>
            </a:r>
          </a:p>
          <a:p>
            <a:endParaRPr lang="en-IN" dirty="0"/>
          </a:p>
        </p:txBody>
      </p:sp>
      <p:sp>
        <p:nvSpPr>
          <p:cNvPr id="57" name="TextBox 56">
            <a:extLst>
              <a:ext uri="{FF2B5EF4-FFF2-40B4-BE49-F238E27FC236}">
                <a16:creationId xmlns:a16="http://schemas.microsoft.com/office/drawing/2014/main" id="{96AD0397-42F1-EFCC-D557-3312BF44FBC4}"/>
              </a:ext>
            </a:extLst>
          </p:cNvPr>
          <p:cNvSpPr txBox="1"/>
          <p:nvPr/>
        </p:nvSpPr>
        <p:spPr>
          <a:xfrm>
            <a:off x="5114005" y="2492092"/>
            <a:ext cx="1664936" cy="954107"/>
          </a:xfrm>
          <a:prstGeom prst="rect">
            <a:avLst/>
          </a:prstGeom>
          <a:noFill/>
        </p:spPr>
        <p:txBody>
          <a:bodyPr wrap="square" rtlCol="0">
            <a:spAutoFit/>
          </a:bodyPr>
          <a:lstStyle/>
          <a:p>
            <a:r>
              <a:rPr lang="en-IN" kern="100" dirty="0">
                <a:effectLst/>
                <a:latin typeface="Calibri" panose="020F0502020204030204" pitchFamily="34" charset="0"/>
                <a:ea typeface="Calibri" panose="020F0502020204030204" pitchFamily="34" charset="0"/>
                <a:cs typeface="Arial" panose="020B0604020202020204" pitchFamily="34" charset="0"/>
              </a:rPr>
              <a:t>National Computing Colleges Conference [NCCC] (IEEE)</a:t>
            </a:r>
          </a:p>
          <a:p>
            <a:endParaRPr lang="en-IN" dirty="0"/>
          </a:p>
        </p:txBody>
      </p:sp>
      <p:sp>
        <p:nvSpPr>
          <p:cNvPr id="58" name="TextBox 57">
            <a:extLst>
              <a:ext uri="{FF2B5EF4-FFF2-40B4-BE49-F238E27FC236}">
                <a16:creationId xmlns:a16="http://schemas.microsoft.com/office/drawing/2014/main" id="{73117F5E-6273-2855-4D4E-92F3925FD141}"/>
              </a:ext>
            </a:extLst>
          </p:cNvPr>
          <p:cNvSpPr txBox="1"/>
          <p:nvPr/>
        </p:nvSpPr>
        <p:spPr>
          <a:xfrm>
            <a:off x="7313503" y="2492092"/>
            <a:ext cx="1126268" cy="1158972"/>
          </a:xfrm>
          <a:prstGeom prst="rect">
            <a:avLst/>
          </a:prstGeom>
          <a:noFill/>
        </p:spPr>
        <p:txBody>
          <a:bodyPr wrap="square" rtlCol="0">
            <a:spAutoFit/>
          </a:bodyPr>
          <a:lstStyle/>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Arial" panose="020B0604020202020204" pitchFamily="34" charset="0"/>
              </a:rPr>
              <a:t>RF 92%</a:t>
            </a: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Arial" panose="020B0604020202020204" pitchFamily="34" charset="0"/>
              </a:rPr>
              <a:t>SVM  89%</a:t>
            </a:r>
          </a:p>
          <a:p>
            <a:pPr algn="just">
              <a:lnSpc>
                <a:spcPct val="107000"/>
              </a:lnSpc>
              <a:spcAft>
                <a:spcPts val="800"/>
              </a:spcAft>
            </a:pPr>
            <a:r>
              <a:rPr lang="en-IN" sz="1100" kern="100" dirty="0">
                <a:effectLst/>
                <a:latin typeface="Calibri" panose="020F0502020204030204" pitchFamily="34" charset="0"/>
                <a:ea typeface="Calibri" panose="020F0502020204030204" pitchFamily="34" charset="0"/>
                <a:cs typeface="Arial" panose="020B0604020202020204" pitchFamily="34" charset="0"/>
              </a:rPr>
              <a:t>NN 94%</a:t>
            </a:r>
          </a:p>
          <a:p>
            <a:endParaRPr lang="en-IN" dirty="0"/>
          </a:p>
        </p:txBody>
      </p:sp>
      <p:cxnSp>
        <p:nvCxnSpPr>
          <p:cNvPr id="59" name="Straight Connector 58">
            <a:extLst>
              <a:ext uri="{FF2B5EF4-FFF2-40B4-BE49-F238E27FC236}">
                <a16:creationId xmlns:a16="http://schemas.microsoft.com/office/drawing/2014/main" id="{155753C6-7FB3-C248-C547-E33F774D85D5}"/>
              </a:ext>
            </a:extLst>
          </p:cNvPr>
          <p:cNvCxnSpPr/>
          <p:nvPr/>
        </p:nvCxnSpPr>
        <p:spPr>
          <a:xfrm>
            <a:off x="397729" y="3323063"/>
            <a:ext cx="8229600"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D0490076-C8A6-8EF4-5071-81344E877500}"/>
              </a:ext>
            </a:extLst>
          </p:cNvPr>
          <p:cNvSpPr txBox="1"/>
          <p:nvPr/>
        </p:nvSpPr>
        <p:spPr>
          <a:xfrm>
            <a:off x="1453374" y="3407507"/>
            <a:ext cx="2533025" cy="1600438"/>
          </a:xfrm>
          <a:prstGeom prst="rect">
            <a:avLst/>
          </a:prstGeom>
          <a:noFill/>
        </p:spPr>
        <p:txBody>
          <a:bodyPr wrap="square" rtlCol="0">
            <a:spAutoFit/>
          </a:bodyPr>
          <a:lstStyle/>
          <a:p>
            <a:r>
              <a:rPr lang="en-IN" kern="100" dirty="0">
                <a:effectLst/>
                <a:latin typeface="Calibri" panose="020F0502020204030204" pitchFamily="34" charset="0"/>
                <a:ea typeface="Calibri" panose="020F0502020204030204" pitchFamily="34" charset="0"/>
                <a:cs typeface="Arial" panose="020B0604020202020204" pitchFamily="34" charset="0"/>
              </a:rPr>
              <a:t>Machine Learning for Predicting the Risk for Childhood Asthma Using Prenatal, Perinatal, Postnatal and Environmental Factors</a:t>
            </a:r>
          </a:p>
          <a:p>
            <a:endParaRPr lang="en-IN" kern="1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
        <p:nvSpPr>
          <p:cNvPr id="61" name="TextBox 60">
            <a:extLst>
              <a:ext uri="{FF2B5EF4-FFF2-40B4-BE49-F238E27FC236}">
                <a16:creationId xmlns:a16="http://schemas.microsoft.com/office/drawing/2014/main" id="{9F4C97F5-9D58-D042-59BE-EECF40783B3A}"/>
              </a:ext>
            </a:extLst>
          </p:cNvPr>
          <p:cNvSpPr txBox="1"/>
          <p:nvPr/>
        </p:nvSpPr>
        <p:spPr>
          <a:xfrm>
            <a:off x="4251646" y="3675942"/>
            <a:ext cx="862359" cy="553998"/>
          </a:xfrm>
          <a:prstGeom prst="rect">
            <a:avLst/>
          </a:prstGeom>
          <a:noFill/>
        </p:spPr>
        <p:txBody>
          <a:bodyPr wrap="square" rtlCol="0">
            <a:spAutoFit/>
          </a:bodyPr>
          <a:lstStyle/>
          <a:p>
            <a:r>
              <a:rPr lang="en-IN" sz="1600" kern="100" dirty="0">
                <a:effectLst/>
                <a:latin typeface="Calibri" panose="020F0502020204030204" pitchFamily="34" charset="0"/>
                <a:ea typeface="Calibri" panose="020F0502020204030204" pitchFamily="34" charset="0"/>
                <a:cs typeface="Arial" panose="020B0604020202020204" pitchFamily="34" charset="0"/>
              </a:rPr>
              <a:t>2021</a:t>
            </a:r>
          </a:p>
          <a:p>
            <a:endParaRPr lang="en-IN" dirty="0"/>
          </a:p>
        </p:txBody>
      </p:sp>
      <p:sp>
        <p:nvSpPr>
          <p:cNvPr id="62" name="TextBox 61">
            <a:extLst>
              <a:ext uri="{FF2B5EF4-FFF2-40B4-BE49-F238E27FC236}">
                <a16:creationId xmlns:a16="http://schemas.microsoft.com/office/drawing/2014/main" id="{445DECB6-A454-004A-5635-C072556D113E}"/>
              </a:ext>
            </a:extLst>
          </p:cNvPr>
          <p:cNvSpPr txBox="1"/>
          <p:nvPr/>
        </p:nvSpPr>
        <p:spPr>
          <a:xfrm>
            <a:off x="5165031" y="3737057"/>
            <a:ext cx="1981035" cy="738664"/>
          </a:xfrm>
          <a:prstGeom prst="rect">
            <a:avLst/>
          </a:prstGeom>
          <a:noFill/>
        </p:spPr>
        <p:txBody>
          <a:bodyPr wrap="square" rtlCol="0">
            <a:spAutoFit/>
          </a:bodyPr>
          <a:lstStyle/>
          <a:p>
            <a:r>
              <a:rPr lang="en-IN" kern="100" dirty="0">
                <a:effectLst/>
                <a:latin typeface="Calibri" panose="020F0502020204030204" pitchFamily="34" charset="0"/>
                <a:ea typeface="Calibri" panose="020F0502020204030204" pitchFamily="34" charset="0"/>
                <a:cs typeface="Arial" panose="020B0604020202020204" pitchFamily="34" charset="0"/>
              </a:rPr>
              <a:t>Healthcare(MDPI)</a:t>
            </a:r>
          </a:p>
          <a:p>
            <a:endParaRPr lang="en-IN" kern="1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
        <p:nvSpPr>
          <p:cNvPr id="63" name="TextBox 62">
            <a:extLst>
              <a:ext uri="{FF2B5EF4-FFF2-40B4-BE49-F238E27FC236}">
                <a16:creationId xmlns:a16="http://schemas.microsoft.com/office/drawing/2014/main" id="{81A43BF3-1B0D-F6B2-9C9E-EB861C9F08CE}"/>
              </a:ext>
            </a:extLst>
          </p:cNvPr>
          <p:cNvSpPr txBox="1"/>
          <p:nvPr/>
        </p:nvSpPr>
        <p:spPr>
          <a:xfrm>
            <a:off x="7207165" y="3419707"/>
            <a:ext cx="1293703" cy="1700594"/>
          </a:xfrm>
          <a:prstGeom prst="rect">
            <a:avLst/>
          </a:prstGeom>
          <a:noFill/>
        </p:spPr>
        <p:txBody>
          <a:bodyPr wrap="square" rtlCol="0">
            <a:spAutoFit/>
          </a:bodyPr>
          <a:lstStyle/>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Arial" panose="020B0604020202020204" pitchFamily="34" charset="0"/>
              </a:rPr>
              <a:t>RF= 84.9%</a:t>
            </a: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Arial" panose="020B0604020202020204" pitchFamily="34" charset="0"/>
              </a:rPr>
              <a:t> LR= 82.57%) </a:t>
            </a: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Arial" panose="020B0604020202020204" pitchFamily="34" charset="0"/>
              </a:rPr>
              <a:t>SVM = 82.5%) </a:t>
            </a: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Arial" panose="020B0604020202020204" pitchFamily="34" charset="0"/>
              </a:rPr>
              <a:t>DT= 75.19%</a:t>
            </a:r>
          </a:p>
          <a:p>
            <a:pPr algn="just">
              <a:lnSpc>
                <a:spcPct val="107000"/>
              </a:lnSpc>
              <a:spcAft>
                <a:spcPts val="800"/>
              </a:spcAft>
            </a:pPr>
            <a:r>
              <a:rPr lang="en-IN" sz="1200" kern="100" dirty="0">
                <a:effectLst/>
                <a:latin typeface="Calibri" panose="020F0502020204030204" pitchFamily="34" charset="0"/>
                <a:ea typeface="Calibri" panose="020F0502020204030204" pitchFamily="34" charset="0"/>
                <a:cs typeface="Arial" panose="020B0604020202020204" pitchFamily="34" charset="0"/>
              </a:rPr>
              <a:t> </a:t>
            </a:r>
          </a:p>
          <a:p>
            <a:pPr algn="just">
              <a:lnSpc>
                <a:spcPct val="107000"/>
              </a:lnSpc>
              <a:spcAft>
                <a:spcPts val="800"/>
              </a:spcAft>
            </a:pPr>
            <a:endParaRPr lang="en-IN"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40" name="TextBox 639">
            <a:extLst>
              <a:ext uri="{FF2B5EF4-FFF2-40B4-BE49-F238E27FC236}">
                <a16:creationId xmlns:a16="http://schemas.microsoft.com/office/drawing/2014/main" id="{FEC552FD-B34B-E8FB-38C2-155382598CC9}"/>
              </a:ext>
            </a:extLst>
          </p:cNvPr>
          <p:cNvSpPr txBox="1"/>
          <p:nvPr/>
        </p:nvSpPr>
        <p:spPr>
          <a:xfrm>
            <a:off x="396716" y="2705100"/>
            <a:ext cx="1055644" cy="307777"/>
          </a:xfrm>
          <a:prstGeom prst="rect">
            <a:avLst/>
          </a:prstGeom>
          <a:noFill/>
        </p:spPr>
        <p:txBody>
          <a:bodyPr wrap="square" rtlCol="0">
            <a:spAutoFit/>
          </a:bodyPr>
          <a:lstStyle/>
          <a:p>
            <a:r>
              <a:rPr lang="en-IN" dirty="0"/>
              <a:t>PAPER 2</a:t>
            </a:r>
          </a:p>
        </p:txBody>
      </p:sp>
    </p:spTree>
    <p:extLst>
      <p:ext uri="{BB962C8B-B14F-4D97-AF65-F5344CB8AC3E}">
        <p14:creationId xmlns:p14="http://schemas.microsoft.com/office/powerpoint/2010/main" val="250512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6"/>
        <p:cNvGrpSpPr/>
        <p:nvPr/>
      </p:nvGrpSpPr>
      <p:grpSpPr>
        <a:xfrm>
          <a:off x="0" y="0"/>
          <a:ext cx="0" cy="0"/>
          <a:chOff x="0" y="0"/>
          <a:chExt cx="0" cy="0"/>
        </a:xfrm>
      </p:grpSpPr>
      <p:grpSp>
        <p:nvGrpSpPr>
          <p:cNvPr id="449" name="Google Shape;449;p39"/>
          <p:cNvGrpSpPr/>
          <p:nvPr/>
        </p:nvGrpSpPr>
        <p:grpSpPr>
          <a:xfrm rot="-5400000">
            <a:off x="8031292" y="-230423"/>
            <a:ext cx="855702" cy="1332526"/>
            <a:chOff x="766200" y="1143825"/>
            <a:chExt cx="784184" cy="1221156"/>
          </a:xfrm>
        </p:grpSpPr>
        <p:sp>
          <p:nvSpPr>
            <p:cNvPr id="450" name="Google Shape;450;p39"/>
            <p:cNvSpPr/>
            <p:nvPr/>
          </p:nvSpPr>
          <p:spPr>
            <a:xfrm>
              <a:off x="766200" y="114382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9"/>
            <p:cNvSpPr/>
            <p:nvPr/>
          </p:nvSpPr>
          <p:spPr>
            <a:xfrm>
              <a:off x="766200" y="130086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766200" y="1457905"/>
              <a:ext cx="784184" cy="279233"/>
            </a:xfrm>
            <a:custGeom>
              <a:avLst/>
              <a:gdLst/>
              <a:ahLst/>
              <a:cxnLst/>
              <a:rect l="l" t="t" r="r" b="b"/>
              <a:pathLst>
                <a:path w="49413" h="17595" extrusionOk="0">
                  <a:moveTo>
                    <a:pt x="0" y="1"/>
                  </a:moveTo>
                  <a:lnTo>
                    <a:pt x="0" y="4308"/>
                  </a:lnTo>
                  <a:lnTo>
                    <a:pt x="49412" y="17595"/>
                  </a:lnTo>
                  <a:lnTo>
                    <a:pt x="49412" y="1326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766200" y="1614612"/>
              <a:ext cx="784184" cy="279566"/>
            </a:xfrm>
            <a:custGeom>
              <a:avLst/>
              <a:gdLst/>
              <a:ahLst/>
              <a:cxnLst/>
              <a:rect l="l" t="t" r="r" b="b"/>
              <a:pathLst>
                <a:path w="49413" h="17616" extrusionOk="0">
                  <a:moveTo>
                    <a:pt x="0" y="1"/>
                  </a:moveTo>
                  <a:lnTo>
                    <a:pt x="0" y="4330"/>
                  </a:lnTo>
                  <a:lnTo>
                    <a:pt x="49412" y="17616"/>
                  </a:lnTo>
                  <a:lnTo>
                    <a:pt x="49412" y="1328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766200" y="1771652"/>
              <a:ext cx="784184" cy="279233"/>
            </a:xfrm>
            <a:custGeom>
              <a:avLst/>
              <a:gdLst/>
              <a:ahLst/>
              <a:cxnLst/>
              <a:rect l="l" t="t" r="r" b="b"/>
              <a:pathLst>
                <a:path w="49413" h="17595" extrusionOk="0">
                  <a:moveTo>
                    <a:pt x="0" y="1"/>
                  </a:moveTo>
                  <a:lnTo>
                    <a:pt x="0" y="4330"/>
                  </a:lnTo>
                  <a:lnTo>
                    <a:pt x="49412" y="17595"/>
                  </a:lnTo>
                  <a:lnTo>
                    <a:pt x="49412" y="1328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766200" y="1928709"/>
              <a:ext cx="784184" cy="279233"/>
            </a:xfrm>
            <a:custGeom>
              <a:avLst/>
              <a:gdLst/>
              <a:ahLst/>
              <a:cxnLst/>
              <a:rect l="l" t="t" r="r" b="b"/>
              <a:pathLst>
                <a:path w="49413" h="17595" extrusionOk="0">
                  <a:moveTo>
                    <a:pt x="0" y="0"/>
                  </a:moveTo>
                  <a:lnTo>
                    <a:pt x="0" y="4329"/>
                  </a:lnTo>
                  <a:lnTo>
                    <a:pt x="49412" y="17594"/>
                  </a:lnTo>
                  <a:lnTo>
                    <a:pt x="49412" y="132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766200" y="2085749"/>
              <a:ext cx="784184" cy="279233"/>
            </a:xfrm>
            <a:custGeom>
              <a:avLst/>
              <a:gdLst/>
              <a:ahLst/>
              <a:cxnLst/>
              <a:rect l="l" t="t" r="r" b="b"/>
              <a:pathLst>
                <a:path w="49413" h="17595" extrusionOk="0">
                  <a:moveTo>
                    <a:pt x="0" y="0"/>
                  </a:moveTo>
                  <a:lnTo>
                    <a:pt x="0" y="4308"/>
                  </a:lnTo>
                  <a:lnTo>
                    <a:pt x="49412" y="17594"/>
                  </a:lnTo>
                  <a:lnTo>
                    <a:pt x="49412" y="1328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39"/>
          <p:cNvSpPr txBox="1">
            <a:spLocks noGrp="1"/>
          </p:cNvSpPr>
          <p:nvPr>
            <p:ph type="title"/>
          </p:nvPr>
        </p:nvSpPr>
        <p:spPr>
          <a:xfrm>
            <a:off x="715100" y="535000"/>
            <a:ext cx="7709100" cy="4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dirty="0"/>
              <a:t>CONTENTS</a:t>
            </a:r>
            <a:endParaRPr sz="2400" dirty="0"/>
          </a:p>
        </p:txBody>
      </p:sp>
      <p:grpSp>
        <p:nvGrpSpPr>
          <p:cNvPr id="461" name="Google Shape;461;p39"/>
          <p:cNvGrpSpPr/>
          <p:nvPr/>
        </p:nvGrpSpPr>
        <p:grpSpPr>
          <a:xfrm rot="-1564424">
            <a:off x="-745904" y="3710871"/>
            <a:ext cx="1941793" cy="1388000"/>
            <a:chOff x="-451798" y="4190911"/>
            <a:chExt cx="1789999" cy="1279391"/>
          </a:xfrm>
        </p:grpSpPr>
        <p:sp>
          <p:nvSpPr>
            <p:cNvPr id="462" name="Google Shape;462;p39"/>
            <p:cNvSpPr/>
            <p:nvPr/>
          </p:nvSpPr>
          <p:spPr>
            <a:xfrm>
              <a:off x="-451798" y="4190911"/>
              <a:ext cx="1789999" cy="1279391"/>
            </a:xfrm>
            <a:custGeom>
              <a:avLst/>
              <a:gdLst/>
              <a:ahLst/>
              <a:cxnLst/>
              <a:rect l="l" t="t" r="r" b="b"/>
              <a:pathLst>
                <a:path w="56409" h="40318" extrusionOk="0">
                  <a:moveTo>
                    <a:pt x="6585" y="1095"/>
                  </a:moveTo>
                  <a:cubicBezTo>
                    <a:pt x="8395" y="1095"/>
                    <a:pt x="10688" y="1522"/>
                    <a:pt x="13351" y="2378"/>
                  </a:cubicBezTo>
                  <a:cubicBezTo>
                    <a:pt x="19130" y="4255"/>
                    <a:pt x="25997" y="7902"/>
                    <a:pt x="32694" y="12658"/>
                  </a:cubicBezTo>
                  <a:cubicBezTo>
                    <a:pt x="47515" y="23193"/>
                    <a:pt x="54723" y="34133"/>
                    <a:pt x="52143" y="37758"/>
                  </a:cubicBezTo>
                  <a:cubicBezTo>
                    <a:pt x="51468" y="38714"/>
                    <a:pt x="50087" y="39197"/>
                    <a:pt x="48146" y="39197"/>
                  </a:cubicBezTo>
                  <a:cubicBezTo>
                    <a:pt x="42726" y="39197"/>
                    <a:pt x="32945" y="35429"/>
                    <a:pt x="22031" y="27671"/>
                  </a:cubicBezTo>
                  <a:cubicBezTo>
                    <a:pt x="15334" y="22915"/>
                    <a:pt x="9619" y="17627"/>
                    <a:pt x="5972" y="12786"/>
                  </a:cubicBezTo>
                  <a:cubicBezTo>
                    <a:pt x="2475" y="8158"/>
                    <a:pt x="1238" y="4447"/>
                    <a:pt x="2581" y="2549"/>
                  </a:cubicBezTo>
                  <a:cubicBezTo>
                    <a:pt x="3275" y="1581"/>
                    <a:pt x="4655" y="1095"/>
                    <a:pt x="6585" y="1095"/>
                  </a:cubicBezTo>
                  <a:close/>
                  <a:moveTo>
                    <a:pt x="6591" y="0"/>
                  </a:moveTo>
                  <a:cubicBezTo>
                    <a:pt x="4256" y="0"/>
                    <a:pt x="2572" y="640"/>
                    <a:pt x="1664" y="1909"/>
                  </a:cubicBezTo>
                  <a:cubicBezTo>
                    <a:pt x="1" y="4255"/>
                    <a:pt x="1216" y="8350"/>
                    <a:pt x="5076" y="13447"/>
                  </a:cubicBezTo>
                  <a:cubicBezTo>
                    <a:pt x="8808" y="18394"/>
                    <a:pt x="14609" y="23747"/>
                    <a:pt x="21391" y="28567"/>
                  </a:cubicBezTo>
                  <a:cubicBezTo>
                    <a:pt x="31840" y="36010"/>
                    <a:pt x="42056" y="40318"/>
                    <a:pt x="48134" y="40318"/>
                  </a:cubicBezTo>
                  <a:cubicBezTo>
                    <a:pt x="50415" y="40318"/>
                    <a:pt x="52143" y="39699"/>
                    <a:pt x="53060" y="38420"/>
                  </a:cubicBezTo>
                  <a:cubicBezTo>
                    <a:pt x="56408" y="33685"/>
                    <a:pt x="47750" y="21977"/>
                    <a:pt x="33333" y="11762"/>
                  </a:cubicBezTo>
                  <a:cubicBezTo>
                    <a:pt x="26552" y="6921"/>
                    <a:pt x="19578" y="3232"/>
                    <a:pt x="13692" y="1334"/>
                  </a:cubicBezTo>
                  <a:cubicBezTo>
                    <a:pt x="10923" y="443"/>
                    <a:pt x="8532"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55209" y="4506982"/>
              <a:ext cx="943407" cy="647311"/>
            </a:xfrm>
            <a:custGeom>
              <a:avLst/>
              <a:gdLst/>
              <a:ahLst/>
              <a:cxnLst/>
              <a:rect l="l" t="t" r="r" b="b"/>
              <a:pathLst>
                <a:path w="29730" h="20399" extrusionOk="0">
                  <a:moveTo>
                    <a:pt x="4650" y="1120"/>
                  </a:moveTo>
                  <a:cubicBezTo>
                    <a:pt x="7209" y="1120"/>
                    <a:pt x="12029" y="2975"/>
                    <a:pt x="17318" y="6750"/>
                  </a:cubicBezTo>
                  <a:cubicBezTo>
                    <a:pt x="24355" y="11740"/>
                    <a:pt x="27959" y="17050"/>
                    <a:pt x="26808" y="18671"/>
                  </a:cubicBezTo>
                  <a:cubicBezTo>
                    <a:pt x="26522" y="19078"/>
                    <a:pt x="25925" y="19282"/>
                    <a:pt x="25081" y="19282"/>
                  </a:cubicBezTo>
                  <a:cubicBezTo>
                    <a:pt x="22524" y="19282"/>
                    <a:pt x="17703" y="17411"/>
                    <a:pt x="12413" y="13659"/>
                  </a:cubicBezTo>
                  <a:cubicBezTo>
                    <a:pt x="5375" y="8648"/>
                    <a:pt x="1771" y="3359"/>
                    <a:pt x="2922" y="1717"/>
                  </a:cubicBezTo>
                  <a:cubicBezTo>
                    <a:pt x="3221" y="1311"/>
                    <a:pt x="3818" y="1120"/>
                    <a:pt x="4650" y="1120"/>
                  </a:cubicBezTo>
                  <a:close/>
                  <a:moveTo>
                    <a:pt x="4665" y="0"/>
                  </a:moveTo>
                  <a:cubicBezTo>
                    <a:pt x="3478" y="0"/>
                    <a:pt x="2555" y="330"/>
                    <a:pt x="2027" y="1077"/>
                  </a:cubicBezTo>
                  <a:cubicBezTo>
                    <a:pt x="1" y="3913"/>
                    <a:pt x="5546" y="10140"/>
                    <a:pt x="11773" y="14555"/>
                  </a:cubicBezTo>
                  <a:cubicBezTo>
                    <a:pt x="16358" y="17818"/>
                    <a:pt x="21753" y="20398"/>
                    <a:pt x="25080" y="20398"/>
                  </a:cubicBezTo>
                  <a:cubicBezTo>
                    <a:pt x="26274" y="20398"/>
                    <a:pt x="27191" y="20078"/>
                    <a:pt x="27725" y="19332"/>
                  </a:cubicBezTo>
                  <a:cubicBezTo>
                    <a:pt x="29729" y="16496"/>
                    <a:pt x="24184" y="10268"/>
                    <a:pt x="17979" y="5833"/>
                  </a:cubicBezTo>
                  <a:cubicBezTo>
                    <a:pt x="13376" y="2581"/>
                    <a:pt x="7986" y="0"/>
                    <a:pt x="4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39"/>
          <p:cNvGrpSpPr/>
          <p:nvPr/>
        </p:nvGrpSpPr>
        <p:grpSpPr>
          <a:xfrm>
            <a:off x="6790953" y="7999"/>
            <a:ext cx="1800614" cy="627574"/>
            <a:chOff x="6270893" y="298589"/>
            <a:chExt cx="2455159" cy="855705"/>
          </a:xfrm>
        </p:grpSpPr>
        <p:sp>
          <p:nvSpPr>
            <p:cNvPr id="465" name="Google Shape;465;p39"/>
            <p:cNvSpPr/>
            <p:nvPr/>
          </p:nvSpPr>
          <p:spPr>
            <a:xfrm rot="-5400000">
              <a:off x="6320212" y="373107"/>
              <a:ext cx="781207" cy="781166"/>
            </a:xfrm>
            <a:custGeom>
              <a:avLst/>
              <a:gdLst/>
              <a:ahLst/>
              <a:cxnLst/>
              <a:rect l="l" t="t" r="r" b="b"/>
              <a:pathLst>
                <a:path w="19238" h="19237" extrusionOk="0">
                  <a:moveTo>
                    <a:pt x="9619" y="1"/>
                  </a:moveTo>
                  <a:cubicBezTo>
                    <a:pt x="4309" y="1"/>
                    <a:pt x="1" y="4309"/>
                    <a:pt x="1" y="9619"/>
                  </a:cubicBezTo>
                  <a:cubicBezTo>
                    <a:pt x="1" y="14929"/>
                    <a:pt x="4309" y="19237"/>
                    <a:pt x="9619" y="19237"/>
                  </a:cubicBezTo>
                  <a:cubicBezTo>
                    <a:pt x="14929" y="19237"/>
                    <a:pt x="19237" y="14929"/>
                    <a:pt x="19237" y="9619"/>
                  </a:cubicBezTo>
                  <a:cubicBezTo>
                    <a:pt x="19237" y="4309"/>
                    <a:pt x="14929" y="1"/>
                    <a:pt x="9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rot="-5400000">
              <a:off x="7107870" y="372681"/>
              <a:ext cx="781207" cy="782019"/>
            </a:xfrm>
            <a:custGeom>
              <a:avLst/>
              <a:gdLst/>
              <a:ahLst/>
              <a:cxnLst/>
              <a:rect l="l" t="t" r="r" b="b"/>
              <a:pathLst>
                <a:path w="19238" h="19258" extrusionOk="0">
                  <a:moveTo>
                    <a:pt x="9619" y="0"/>
                  </a:moveTo>
                  <a:cubicBezTo>
                    <a:pt x="4309" y="0"/>
                    <a:pt x="1" y="4308"/>
                    <a:pt x="1" y="9618"/>
                  </a:cubicBezTo>
                  <a:cubicBezTo>
                    <a:pt x="1" y="14950"/>
                    <a:pt x="4309" y="19258"/>
                    <a:pt x="9619" y="19258"/>
                  </a:cubicBezTo>
                  <a:cubicBezTo>
                    <a:pt x="14929" y="19258"/>
                    <a:pt x="19237" y="14950"/>
                    <a:pt x="19237" y="9618"/>
                  </a:cubicBezTo>
                  <a:cubicBezTo>
                    <a:pt x="19237" y="4308"/>
                    <a:pt x="14929" y="0"/>
                    <a:pt x="9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rot="-5400000">
              <a:off x="7895508" y="373087"/>
              <a:ext cx="781207" cy="781207"/>
            </a:xfrm>
            <a:custGeom>
              <a:avLst/>
              <a:gdLst/>
              <a:ahLst/>
              <a:cxnLst/>
              <a:rect l="l" t="t" r="r" b="b"/>
              <a:pathLst>
                <a:path w="19238" h="19238" extrusionOk="0">
                  <a:moveTo>
                    <a:pt x="9619" y="1"/>
                  </a:moveTo>
                  <a:cubicBezTo>
                    <a:pt x="4309" y="1"/>
                    <a:pt x="1" y="4309"/>
                    <a:pt x="1" y="9619"/>
                  </a:cubicBezTo>
                  <a:cubicBezTo>
                    <a:pt x="1" y="14929"/>
                    <a:pt x="4309" y="19237"/>
                    <a:pt x="9619" y="19237"/>
                  </a:cubicBezTo>
                  <a:cubicBezTo>
                    <a:pt x="14929" y="19237"/>
                    <a:pt x="19237" y="14929"/>
                    <a:pt x="19237" y="9619"/>
                  </a:cubicBezTo>
                  <a:cubicBezTo>
                    <a:pt x="19237" y="4309"/>
                    <a:pt x="14929" y="1"/>
                    <a:pt x="9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rot="-5400000">
              <a:off x="6490417" y="79065"/>
              <a:ext cx="439982" cy="879031"/>
            </a:xfrm>
            <a:custGeom>
              <a:avLst/>
              <a:gdLst/>
              <a:ahLst/>
              <a:cxnLst/>
              <a:rect l="l" t="t" r="r" b="b"/>
              <a:pathLst>
                <a:path w="10835" h="21647" extrusionOk="0">
                  <a:moveTo>
                    <a:pt x="0" y="0"/>
                  </a:moveTo>
                  <a:lnTo>
                    <a:pt x="0" y="2410"/>
                  </a:lnTo>
                  <a:cubicBezTo>
                    <a:pt x="4650" y="2410"/>
                    <a:pt x="8424" y="6185"/>
                    <a:pt x="8424" y="10834"/>
                  </a:cubicBezTo>
                  <a:cubicBezTo>
                    <a:pt x="8424" y="15462"/>
                    <a:pt x="4650" y="19236"/>
                    <a:pt x="0" y="19236"/>
                  </a:cubicBezTo>
                  <a:lnTo>
                    <a:pt x="0" y="21646"/>
                  </a:lnTo>
                  <a:cubicBezTo>
                    <a:pt x="5972" y="21646"/>
                    <a:pt x="10834" y="16805"/>
                    <a:pt x="10834" y="10834"/>
                  </a:cubicBezTo>
                  <a:cubicBezTo>
                    <a:pt x="10834" y="4863"/>
                    <a:pt x="597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rot="-5400000">
              <a:off x="7278461" y="79065"/>
              <a:ext cx="439982" cy="879031"/>
            </a:xfrm>
            <a:custGeom>
              <a:avLst/>
              <a:gdLst/>
              <a:ahLst/>
              <a:cxnLst/>
              <a:rect l="l" t="t" r="r" b="b"/>
              <a:pathLst>
                <a:path w="10835" h="21647" extrusionOk="0">
                  <a:moveTo>
                    <a:pt x="0" y="1"/>
                  </a:moveTo>
                  <a:lnTo>
                    <a:pt x="0" y="2411"/>
                  </a:lnTo>
                  <a:cubicBezTo>
                    <a:pt x="4650" y="2411"/>
                    <a:pt x="8424" y="6185"/>
                    <a:pt x="8424" y="10835"/>
                  </a:cubicBezTo>
                  <a:cubicBezTo>
                    <a:pt x="8424" y="15462"/>
                    <a:pt x="4650" y="19237"/>
                    <a:pt x="0" y="19237"/>
                  </a:cubicBezTo>
                  <a:lnTo>
                    <a:pt x="0" y="21647"/>
                  </a:lnTo>
                  <a:cubicBezTo>
                    <a:pt x="5972" y="21647"/>
                    <a:pt x="10834" y="16785"/>
                    <a:pt x="10834" y="10813"/>
                  </a:cubicBezTo>
                  <a:cubicBezTo>
                    <a:pt x="10834" y="4842"/>
                    <a:pt x="597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rot="-5400000">
              <a:off x="8066119" y="78638"/>
              <a:ext cx="439982" cy="879883"/>
            </a:xfrm>
            <a:custGeom>
              <a:avLst/>
              <a:gdLst/>
              <a:ahLst/>
              <a:cxnLst/>
              <a:rect l="l" t="t" r="r" b="b"/>
              <a:pathLst>
                <a:path w="10835" h="21668" extrusionOk="0">
                  <a:moveTo>
                    <a:pt x="0" y="0"/>
                  </a:moveTo>
                  <a:lnTo>
                    <a:pt x="0" y="2431"/>
                  </a:lnTo>
                  <a:cubicBezTo>
                    <a:pt x="4650" y="2431"/>
                    <a:pt x="8424" y="6185"/>
                    <a:pt x="8424" y="10834"/>
                  </a:cubicBezTo>
                  <a:cubicBezTo>
                    <a:pt x="8424" y="15483"/>
                    <a:pt x="4650" y="19258"/>
                    <a:pt x="0" y="19258"/>
                  </a:cubicBezTo>
                  <a:lnTo>
                    <a:pt x="0" y="21668"/>
                  </a:lnTo>
                  <a:cubicBezTo>
                    <a:pt x="5972" y="21668"/>
                    <a:pt x="10834" y="16805"/>
                    <a:pt x="10834" y="10834"/>
                  </a:cubicBezTo>
                  <a:cubicBezTo>
                    <a:pt x="10834" y="4863"/>
                    <a:pt x="597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9"/>
          <p:cNvSpPr/>
          <p:nvPr/>
        </p:nvSpPr>
        <p:spPr>
          <a:xfrm>
            <a:off x="8265167" y="3777171"/>
            <a:ext cx="327473" cy="30871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4F7B2706-0E01-DB50-C8E7-6867C5D94147}"/>
              </a:ext>
            </a:extLst>
          </p:cNvPr>
          <p:cNvSpPr>
            <a:spLocks noGrp="1"/>
          </p:cNvSpPr>
          <p:nvPr>
            <p:ph type="body" idx="1"/>
          </p:nvPr>
        </p:nvSpPr>
        <p:spPr>
          <a:xfrm>
            <a:off x="926315" y="1114100"/>
            <a:ext cx="7704000" cy="3107292"/>
          </a:xfrm>
        </p:spPr>
        <p:txBody>
          <a:bodyPr/>
          <a:lstStyle/>
          <a:p>
            <a:pPr marL="368300" indent="-228600">
              <a:lnSpc>
                <a:spcPct val="200000"/>
              </a:lnSpc>
              <a:buFont typeface="+mj-lt"/>
              <a:buAutoNum type="arabicParenR"/>
            </a:pPr>
            <a:r>
              <a:rPr lang="en-IN" sz="1400" b="1" dirty="0"/>
              <a:t>INTRODUCTION</a:t>
            </a:r>
          </a:p>
          <a:p>
            <a:pPr marL="368300" indent="-228600">
              <a:lnSpc>
                <a:spcPct val="200000"/>
              </a:lnSpc>
              <a:buFont typeface="+mj-lt"/>
              <a:buAutoNum type="arabicParenR"/>
            </a:pPr>
            <a:r>
              <a:rPr lang="en-IN" sz="1400" b="1" dirty="0"/>
              <a:t>LITERATURE REVIEW 1</a:t>
            </a:r>
          </a:p>
          <a:p>
            <a:pPr marL="368300" indent="-228600">
              <a:lnSpc>
                <a:spcPct val="200000"/>
              </a:lnSpc>
              <a:buFont typeface="+mj-lt"/>
              <a:buAutoNum type="arabicParenR"/>
            </a:pPr>
            <a:r>
              <a:rPr lang="en-IN" sz="1400" b="1" dirty="0"/>
              <a:t>LITERATURE REVIEW 2</a:t>
            </a:r>
          </a:p>
          <a:p>
            <a:pPr marL="368300" indent="-228600">
              <a:lnSpc>
                <a:spcPct val="200000"/>
              </a:lnSpc>
              <a:buFont typeface="+mj-lt"/>
              <a:buAutoNum type="arabicParenR"/>
            </a:pPr>
            <a:r>
              <a:rPr lang="en-IN" sz="1400" b="1" dirty="0"/>
              <a:t>LITERATURE REVIEW 3</a:t>
            </a:r>
          </a:p>
          <a:p>
            <a:pPr marL="368300" indent="-228600">
              <a:lnSpc>
                <a:spcPct val="200000"/>
              </a:lnSpc>
              <a:buFont typeface="+mj-lt"/>
              <a:buAutoNum type="arabicParenR"/>
            </a:pPr>
            <a:r>
              <a:rPr lang="en-IN" sz="1400" b="1" dirty="0"/>
              <a:t>SUMMARY</a:t>
            </a:r>
          </a:p>
          <a:p>
            <a:pPr marL="368300" indent="-228600">
              <a:lnSpc>
                <a:spcPct val="200000"/>
              </a:lnSpc>
              <a:buFont typeface="+mj-lt"/>
              <a:buAutoNum type="arabicParenR"/>
            </a:pPr>
            <a:r>
              <a:rPr lang="en-IN" sz="1400" b="1" dirty="0"/>
              <a:t>PROJECT PROPOSAL</a:t>
            </a:r>
          </a:p>
          <a:p>
            <a:pPr marL="368300" indent="-228600">
              <a:lnSpc>
                <a:spcPct val="200000"/>
              </a:lnSpc>
              <a:buFont typeface="+mj-lt"/>
              <a:buAutoNum type="arabicParenR"/>
            </a:pPr>
            <a:r>
              <a:rPr lang="en-IN" sz="1400" b="1" dirty="0"/>
              <a:t>DATASET</a:t>
            </a:r>
          </a:p>
          <a:p>
            <a:pPr marL="368300" indent="-228600">
              <a:buFont typeface="+mj-lt"/>
              <a:buAutoNum type="arabicParenR"/>
            </a:pPr>
            <a:endParaRPr lang="en-IN" dirty="0"/>
          </a:p>
          <a:p>
            <a:pPr marL="368300" indent="-228600">
              <a:buFont typeface="+mj-lt"/>
              <a:buAutoNum type="arabicParenR"/>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PROJECT PROPOSAL </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9195443C-FB38-BAAA-B296-A79B98D364AE}"/>
              </a:ext>
            </a:extLst>
          </p:cNvPr>
          <p:cNvSpPr txBox="1"/>
          <p:nvPr/>
        </p:nvSpPr>
        <p:spPr>
          <a:xfrm>
            <a:off x="715100" y="973008"/>
            <a:ext cx="7270595" cy="723275"/>
          </a:xfrm>
          <a:prstGeom prst="rect">
            <a:avLst/>
          </a:prstGeom>
          <a:solidFill>
            <a:schemeClr val="accent1">
              <a:lumMod val="60000"/>
              <a:lumOff val="40000"/>
            </a:schemeClr>
          </a:solidFill>
        </p:spPr>
        <p:txBody>
          <a:bodyPr wrap="square" rtlCol="0">
            <a:spAutoFit/>
          </a:bodyPr>
          <a:lstStyle/>
          <a:p>
            <a:pPr>
              <a:lnSpc>
                <a:spcPct val="150000"/>
              </a:lnSpc>
            </a:pPr>
            <a:r>
              <a:rPr lang="en-IN" sz="1800" b="1" kern="100" dirty="0">
                <a:latin typeface="Calibri" panose="020F0502020204030204" pitchFamily="34" charset="0"/>
                <a:ea typeface="Calibri" panose="020F0502020204030204" pitchFamily="34" charset="0"/>
                <a:cs typeface="Arial" panose="020B0604020202020204" pitchFamily="34" charset="0"/>
              </a:rPr>
              <a:t>Comparative study of algorithms</a:t>
            </a:r>
            <a:endParaRPr lang="en-IN" sz="1800" b="1" kern="1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
        <p:nvSpPr>
          <p:cNvPr id="3" name="Rectangle: Rounded Corners 2">
            <a:extLst>
              <a:ext uri="{FF2B5EF4-FFF2-40B4-BE49-F238E27FC236}">
                <a16:creationId xmlns:a16="http://schemas.microsoft.com/office/drawing/2014/main" id="{45732D4E-E68E-B6D2-9CB6-29016660D79E}"/>
              </a:ext>
            </a:extLst>
          </p:cNvPr>
          <p:cNvSpPr/>
          <p:nvPr/>
        </p:nvSpPr>
        <p:spPr>
          <a:xfrm>
            <a:off x="4884437" y="1105214"/>
            <a:ext cx="706244" cy="4047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DT</a:t>
            </a:r>
          </a:p>
        </p:txBody>
      </p:sp>
      <p:sp>
        <p:nvSpPr>
          <p:cNvPr id="4" name="Rectangle: Rounded Corners 3">
            <a:extLst>
              <a:ext uri="{FF2B5EF4-FFF2-40B4-BE49-F238E27FC236}">
                <a16:creationId xmlns:a16="http://schemas.microsoft.com/office/drawing/2014/main" id="{A7E62B98-D51B-6F08-5661-D652D366E097}"/>
              </a:ext>
            </a:extLst>
          </p:cNvPr>
          <p:cNvSpPr/>
          <p:nvPr/>
        </p:nvSpPr>
        <p:spPr>
          <a:xfrm>
            <a:off x="5976481" y="1106539"/>
            <a:ext cx="706244" cy="4047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RF</a:t>
            </a:r>
          </a:p>
        </p:txBody>
      </p:sp>
      <p:sp>
        <p:nvSpPr>
          <p:cNvPr id="6" name="Rectangle: Rounded Corners 5">
            <a:extLst>
              <a:ext uri="{FF2B5EF4-FFF2-40B4-BE49-F238E27FC236}">
                <a16:creationId xmlns:a16="http://schemas.microsoft.com/office/drawing/2014/main" id="{5255B0E2-8063-651B-CC08-0E501B62031B}"/>
              </a:ext>
            </a:extLst>
          </p:cNvPr>
          <p:cNvSpPr/>
          <p:nvPr/>
        </p:nvSpPr>
        <p:spPr>
          <a:xfrm>
            <a:off x="6993204" y="1105996"/>
            <a:ext cx="706244" cy="4047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SVM</a:t>
            </a:r>
          </a:p>
        </p:txBody>
      </p:sp>
      <p:sp>
        <p:nvSpPr>
          <p:cNvPr id="8" name="TextBox 7">
            <a:extLst>
              <a:ext uri="{FF2B5EF4-FFF2-40B4-BE49-F238E27FC236}">
                <a16:creationId xmlns:a16="http://schemas.microsoft.com/office/drawing/2014/main" id="{79E7629F-A16A-DDEE-5140-1BF90B6CE08C}"/>
              </a:ext>
            </a:extLst>
          </p:cNvPr>
          <p:cNvSpPr txBox="1"/>
          <p:nvPr/>
        </p:nvSpPr>
        <p:spPr>
          <a:xfrm>
            <a:off x="255290" y="2334574"/>
            <a:ext cx="2096426" cy="1708160"/>
          </a:xfrm>
          <a:prstGeom prst="rect">
            <a:avLst/>
          </a:prstGeom>
          <a:solidFill>
            <a:schemeClr val="accent1">
              <a:lumMod val="60000"/>
              <a:lumOff val="40000"/>
            </a:schemeClr>
          </a:solidFill>
        </p:spPr>
        <p:txBody>
          <a:bodyPr wrap="square" rtlCol="0">
            <a:spAutoFit/>
          </a:bodyPr>
          <a:lstStyle/>
          <a:p>
            <a:r>
              <a:rPr lang="en-US" sz="1400" b="1" dirty="0"/>
              <a:t>Why DT ?</a:t>
            </a:r>
          </a:p>
          <a:p>
            <a:endParaRPr lang="en-US" b="1" dirty="0"/>
          </a:p>
          <a:p>
            <a:pPr marL="285750" indent="-285750">
              <a:lnSpc>
                <a:spcPct val="150000"/>
              </a:lnSpc>
              <a:buFont typeface="Arial" panose="020B0604020202020204" pitchFamily="34" charset="0"/>
              <a:buChar char="•"/>
            </a:pPr>
            <a:r>
              <a:rPr lang="en-US" b="1" dirty="0"/>
              <a:t>Offer simplicity</a:t>
            </a:r>
          </a:p>
          <a:p>
            <a:pPr marL="285750" indent="-285750">
              <a:lnSpc>
                <a:spcPct val="150000"/>
              </a:lnSpc>
              <a:buFont typeface="Arial" panose="020B0604020202020204" pitchFamily="34" charset="0"/>
              <a:buChar char="•"/>
            </a:pPr>
            <a:r>
              <a:rPr lang="en-US" b="1" dirty="0"/>
              <a:t>Better </a:t>
            </a:r>
            <a:r>
              <a:rPr lang="en-US" b="1" dirty="0" err="1"/>
              <a:t>visualisation</a:t>
            </a:r>
            <a:endParaRPr lang="en-US" b="1" dirty="0"/>
          </a:p>
          <a:p>
            <a:endParaRPr lang="en-IN" dirty="0"/>
          </a:p>
        </p:txBody>
      </p:sp>
      <p:cxnSp>
        <p:nvCxnSpPr>
          <p:cNvPr id="12" name="Straight Connector 11">
            <a:extLst>
              <a:ext uri="{FF2B5EF4-FFF2-40B4-BE49-F238E27FC236}">
                <a16:creationId xmlns:a16="http://schemas.microsoft.com/office/drawing/2014/main" id="{2578B10D-E975-F510-F79E-422B46D6A965}"/>
              </a:ext>
            </a:extLst>
          </p:cNvPr>
          <p:cNvCxnSpPr>
            <a:cxnSpLocks/>
          </p:cNvCxnSpPr>
          <p:nvPr/>
        </p:nvCxnSpPr>
        <p:spPr>
          <a:xfrm flipH="1">
            <a:off x="2414444" y="2334574"/>
            <a:ext cx="3" cy="1691229"/>
          </a:xfrm>
          <a:prstGeom prst="line">
            <a:avLst/>
          </a:prstGeom>
          <a:ln w="1905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8FF7A2B-099C-7B65-65F0-5D7379F40FBC}"/>
              </a:ext>
            </a:extLst>
          </p:cNvPr>
          <p:cNvSpPr txBox="1"/>
          <p:nvPr/>
        </p:nvSpPr>
        <p:spPr>
          <a:xfrm>
            <a:off x="2488543" y="2332780"/>
            <a:ext cx="2425525" cy="1708160"/>
          </a:xfrm>
          <a:prstGeom prst="rect">
            <a:avLst/>
          </a:prstGeom>
          <a:solidFill>
            <a:schemeClr val="accent1">
              <a:lumMod val="60000"/>
              <a:lumOff val="40000"/>
            </a:schemeClr>
          </a:solidFill>
        </p:spPr>
        <p:txBody>
          <a:bodyPr wrap="square" rtlCol="0">
            <a:spAutoFit/>
          </a:bodyPr>
          <a:lstStyle/>
          <a:p>
            <a:r>
              <a:rPr lang="en-US" sz="1400" b="1" dirty="0"/>
              <a:t>Why RF ?</a:t>
            </a:r>
          </a:p>
          <a:p>
            <a:endParaRPr lang="en-US" b="1" dirty="0"/>
          </a:p>
          <a:p>
            <a:pPr marL="285750" indent="-285750">
              <a:lnSpc>
                <a:spcPct val="150000"/>
              </a:lnSpc>
              <a:buFont typeface="Arial" panose="020B0604020202020204" pitchFamily="34" charset="0"/>
              <a:buChar char="•"/>
            </a:pPr>
            <a:r>
              <a:rPr lang="en-US" b="1" dirty="0"/>
              <a:t>Enhance accuracy and robustness through ensemble learning.</a:t>
            </a:r>
          </a:p>
          <a:p>
            <a:endParaRPr lang="en-IN" dirty="0"/>
          </a:p>
        </p:txBody>
      </p:sp>
      <p:sp>
        <p:nvSpPr>
          <p:cNvPr id="15" name="TextBox 14">
            <a:extLst>
              <a:ext uri="{FF2B5EF4-FFF2-40B4-BE49-F238E27FC236}">
                <a16:creationId xmlns:a16="http://schemas.microsoft.com/office/drawing/2014/main" id="{B2AA4113-572E-60E5-A3D5-F64695894E10}"/>
              </a:ext>
            </a:extLst>
          </p:cNvPr>
          <p:cNvSpPr txBox="1"/>
          <p:nvPr/>
        </p:nvSpPr>
        <p:spPr>
          <a:xfrm>
            <a:off x="5062257" y="2417418"/>
            <a:ext cx="3722503" cy="1538883"/>
          </a:xfrm>
          <a:prstGeom prst="rect">
            <a:avLst/>
          </a:prstGeom>
          <a:solidFill>
            <a:schemeClr val="accent1">
              <a:lumMod val="60000"/>
              <a:lumOff val="40000"/>
            </a:schemeClr>
          </a:solidFill>
        </p:spPr>
        <p:txBody>
          <a:bodyPr wrap="square" rtlCol="0">
            <a:spAutoFit/>
          </a:bodyPr>
          <a:lstStyle/>
          <a:p>
            <a:r>
              <a:rPr lang="en-US" b="1" dirty="0"/>
              <a:t>Why SVM ?</a:t>
            </a:r>
            <a:endParaRPr lang="en-US" sz="1600" b="1" dirty="0"/>
          </a:p>
          <a:p>
            <a:pPr marL="285750" indent="-285750">
              <a:lnSpc>
                <a:spcPct val="150000"/>
              </a:lnSpc>
              <a:buFont typeface="Arial" panose="020B0604020202020204" pitchFamily="34" charset="0"/>
              <a:buChar char="•"/>
            </a:pPr>
            <a:r>
              <a:rPr lang="en-US" sz="1600" b="1" dirty="0"/>
              <a:t>Suppo</a:t>
            </a:r>
            <a:r>
              <a:rPr lang="en-US" b="1" dirty="0"/>
              <a:t>rt vector machines excel in high dimensional spaces and maximize classification margins.</a:t>
            </a:r>
          </a:p>
          <a:p>
            <a:endParaRPr lang="en-IN" dirty="0"/>
          </a:p>
        </p:txBody>
      </p:sp>
      <p:cxnSp>
        <p:nvCxnSpPr>
          <p:cNvPr id="16" name="Straight Connector 15">
            <a:extLst>
              <a:ext uri="{FF2B5EF4-FFF2-40B4-BE49-F238E27FC236}">
                <a16:creationId xmlns:a16="http://schemas.microsoft.com/office/drawing/2014/main" id="{FC60EE78-3C1C-CA15-E73B-D187F2C05A2B}"/>
              </a:ext>
            </a:extLst>
          </p:cNvPr>
          <p:cNvCxnSpPr>
            <a:cxnSpLocks/>
          </p:cNvCxnSpPr>
          <p:nvPr/>
        </p:nvCxnSpPr>
        <p:spPr>
          <a:xfrm flipH="1">
            <a:off x="4988161" y="2334574"/>
            <a:ext cx="3" cy="1691229"/>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9297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r>
              <a:rPr lang="en-IN" sz="2000" kern="100" dirty="0">
                <a:effectLst/>
                <a:latin typeface="Calibri" panose="020F0502020204030204" pitchFamily="34" charset="0"/>
                <a:ea typeface="Calibri" panose="020F0502020204030204" pitchFamily="34" charset="0"/>
                <a:cs typeface="Arial" panose="020B0604020202020204" pitchFamily="34" charset="0"/>
              </a:rPr>
              <a:t>PROJECT PROPOSAL</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9195443C-FB38-BAAA-B296-A79B98D364AE}"/>
              </a:ext>
            </a:extLst>
          </p:cNvPr>
          <p:cNvSpPr txBox="1"/>
          <p:nvPr/>
        </p:nvSpPr>
        <p:spPr>
          <a:xfrm>
            <a:off x="780584" y="1300976"/>
            <a:ext cx="7270595" cy="23852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Arial" panose="020B0604020202020204" pitchFamily="34" charset="0"/>
              </a:rPr>
              <a:t>M</a:t>
            </a:r>
            <a:r>
              <a:rPr lang="en-US" sz="1800" kern="100" dirty="0">
                <a:effectLst/>
                <a:latin typeface="Calibri" panose="020F0502020204030204" pitchFamily="34" charset="0"/>
                <a:ea typeface="Calibri" panose="020F0502020204030204" pitchFamily="34" charset="0"/>
                <a:cs typeface="Arial" panose="020B0604020202020204" pitchFamily="34" charset="0"/>
              </a:rPr>
              <a:t>odels will diagnose whether the patient is asthmatic or not. </a:t>
            </a:r>
          </a:p>
          <a:p>
            <a:pPr marL="285750" indent="-285750">
              <a:lnSpc>
                <a:spcPct val="150000"/>
              </a:lnSpc>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Arial" panose="020B0604020202020204" pitchFamily="34" charset="0"/>
              </a:rPr>
              <a:t>P</a:t>
            </a:r>
            <a:r>
              <a:rPr lang="en-US" sz="1800" kern="100" dirty="0">
                <a:effectLst/>
                <a:latin typeface="Calibri" panose="020F0502020204030204" pitchFamily="34" charset="0"/>
                <a:ea typeface="Calibri" panose="020F0502020204030204" pitchFamily="34" charset="0"/>
                <a:cs typeface="Arial" panose="020B0604020202020204" pitchFamily="34" charset="0"/>
              </a:rPr>
              <a:t>redictive tool assesses asthma risk based on user responses, facilitating early detection and personalized healthcare recommendations.  </a:t>
            </a:r>
          </a:p>
          <a:p>
            <a:pPr marL="285750" indent="-285750">
              <a:lnSpc>
                <a:spcPct val="150000"/>
              </a:lnSpc>
              <a:buFont typeface="Arial" panose="020B0604020202020204" pitchFamily="34" charset="0"/>
              <a:buChar char="•"/>
            </a:pPr>
            <a:r>
              <a:rPr lang="en-US" sz="1800" kern="100" dirty="0">
                <a:latin typeface="Calibri" panose="020F0502020204030204" pitchFamily="34" charset="0"/>
                <a:ea typeface="Calibri" panose="020F0502020204030204" pitchFamily="34" charset="0"/>
                <a:cs typeface="Arial" panose="020B0604020202020204" pitchFamily="34" charset="0"/>
              </a:rPr>
              <a:t>M</a:t>
            </a:r>
            <a:r>
              <a:rPr lang="en-US" sz="1800" kern="100" dirty="0">
                <a:effectLst/>
                <a:latin typeface="Calibri" panose="020F0502020204030204" pitchFamily="34" charset="0"/>
                <a:ea typeface="Calibri" panose="020F0502020204030204" pitchFamily="34" charset="0"/>
                <a:cs typeface="Arial" panose="020B0604020202020204" pitchFamily="34" charset="0"/>
              </a:rPr>
              <a:t>odel aims to enhance asthma management, especially when clinical testing is not readily accessible</a:t>
            </a:r>
            <a:endParaRPr lang="en-IN"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761163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DATASET</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832734" y="3775051"/>
            <a:ext cx="7709100" cy="492150"/>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algn="ctr"/>
            <a:r>
              <a:rPr lang="en-IN"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https://www.kaggle.com/datasets/rabieelkharoua/asthma-disease-dataset</a:t>
            </a:r>
            <a:endParaRPr lang="en-IN" sz="1800" kern="100" dirty="0">
              <a:effectLst/>
              <a:latin typeface="Calibri" panose="020F0502020204030204" pitchFamily="34" charset="0"/>
              <a:ea typeface="Calibri" panose="020F0502020204030204" pitchFamily="34" charset="0"/>
              <a:cs typeface="Arial" panose="020B0604020202020204" pitchFamily="34" charset="0"/>
            </a:endParaRPr>
          </a:p>
          <a:p>
            <a:pPr marL="0" lvl="0" indent="0" algn="ctr"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9195443C-FB38-BAAA-B296-A79B98D364AE}"/>
              </a:ext>
            </a:extLst>
          </p:cNvPr>
          <p:cNvSpPr txBox="1"/>
          <p:nvPr/>
        </p:nvSpPr>
        <p:spPr>
          <a:xfrm>
            <a:off x="780584" y="1300976"/>
            <a:ext cx="7270595" cy="249632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IN" sz="1800" kern="100" dirty="0">
                <a:latin typeface="Calibri" panose="020F0502020204030204" pitchFamily="34" charset="0"/>
                <a:ea typeface="Calibri" panose="020F0502020204030204" pitchFamily="34" charset="0"/>
                <a:cs typeface="Arial" panose="020B0604020202020204" pitchFamily="34" charset="0"/>
              </a:rPr>
              <a:t>D</a:t>
            </a:r>
            <a:r>
              <a:rPr lang="en-IN" sz="1800" kern="100" dirty="0">
                <a:effectLst/>
                <a:latin typeface="Calibri" panose="020F0502020204030204" pitchFamily="34" charset="0"/>
                <a:ea typeface="Calibri" panose="020F0502020204030204" pitchFamily="34" charset="0"/>
                <a:cs typeface="Arial" panose="020B0604020202020204" pitchFamily="34" charset="0"/>
              </a:rPr>
              <a:t>ataset is taken from the Kaggle repository.</a:t>
            </a:r>
          </a:p>
          <a:p>
            <a:pPr marL="285750" indent="-28575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2393 samples and every sample has 29 features.</a:t>
            </a:r>
            <a:endParaRPr lang="en-IN" sz="1800" kern="100"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Contains numeric values and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boolean</a:t>
            </a:r>
            <a:r>
              <a:rPr lang="en-US" sz="1800" kern="100" dirty="0">
                <a:effectLst/>
                <a:latin typeface="Calibri" panose="020F0502020204030204" pitchFamily="34" charset="0"/>
                <a:ea typeface="Calibri" panose="020F0502020204030204" pitchFamily="34" charset="0"/>
                <a:cs typeface="Arial" panose="020B0604020202020204" pitchFamily="34" charset="0"/>
              </a:rPr>
              <a:t> values.</a:t>
            </a:r>
            <a:endParaRPr lang="en-IN" sz="1800" kern="100"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IN" sz="1800" kern="100" dirty="0">
                <a:latin typeface="Calibri" panose="020F0502020204030204" pitchFamily="34" charset="0"/>
                <a:ea typeface="Calibri" panose="020F0502020204030204" pitchFamily="34" charset="0"/>
                <a:cs typeface="Arial" panose="020B0604020202020204" pitchFamily="34" charset="0"/>
              </a:rPr>
              <a:t>I</a:t>
            </a:r>
            <a:r>
              <a:rPr lang="en-IN" sz="1800" kern="100" dirty="0">
                <a:effectLst/>
                <a:latin typeface="Calibri" panose="020F0502020204030204" pitchFamily="34" charset="0"/>
                <a:ea typeface="Calibri" panose="020F0502020204030204" pitchFamily="34" charset="0"/>
                <a:cs typeface="Arial" panose="020B0604020202020204" pitchFamily="34" charset="0"/>
              </a:rPr>
              <a:t>ncludes patient </a:t>
            </a:r>
            <a:r>
              <a:rPr lang="en-IN" sz="1800" kern="100" dirty="0" err="1">
                <a:effectLst/>
                <a:latin typeface="Calibri" panose="020F0502020204030204" pitchFamily="34" charset="0"/>
                <a:ea typeface="Calibri" panose="020F0502020204030204" pitchFamily="34" charset="0"/>
                <a:cs typeface="Arial" panose="020B0604020202020204" pitchFamily="34" charset="0"/>
              </a:rPr>
              <a:t>details,demographic</a:t>
            </a:r>
            <a:r>
              <a:rPr lang="en-IN" sz="1800" kern="100" dirty="0">
                <a:effectLst/>
                <a:latin typeface="Calibri" panose="020F0502020204030204" pitchFamily="34" charset="0"/>
                <a:ea typeface="Calibri" panose="020F0502020204030204" pitchFamily="34" charset="0"/>
                <a:cs typeface="Arial" panose="020B0604020202020204" pitchFamily="34" charset="0"/>
              </a:rPr>
              <a:t> details, lifestyle factors, environmental and allergy factors, medical history, clinical measurements, symptoms, and a diagnosis indicator.</a:t>
            </a:r>
          </a:p>
          <a:p>
            <a:endParaRPr lang="en-IN" dirty="0"/>
          </a:p>
        </p:txBody>
      </p:sp>
    </p:spTree>
    <p:extLst>
      <p:ext uri="{BB962C8B-B14F-4D97-AF65-F5344CB8AC3E}">
        <p14:creationId xmlns:p14="http://schemas.microsoft.com/office/powerpoint/2010/main" val="163880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9195443C-FB38-BAAA-B296-A79B98D364AE}"/>
              </a:ext>
            </a:extLst>
          </p:cNvPr>
          <p:cNvSpPr txBox="1"/>
          <p:nvPr/>
        </p:nvSpPr>
        <p:spPr>
          <a:xfrm>
            <a:off x="771352" y="567601"/>
            <a:ext cx="7540024" cy="4662815"/>
          </a:xfrm>
          <a:prstGeom prst="rect">
            <a:avLst/>
          </a:prstGeom>
          <a:noFill/>
        </p:spPr>
        <p:txBody>
          <a:bodyPr wrap="square" rtlCol="0">
            <a:spAutoFit/>
          </a:bodyPr>
          <a:lstStyle/>
          <a:p>
            <a:pPr algn="just">
              <a:lnSpc>
                <a:spcPct val="150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Identifier - </a:t>
            </a:r>
            <a:r>
              <a:rPr lang="en-IN" sz="1800" kern="100" dirty="0" err="1">
                <a:effectLst/>
                <a:latin typeface="Calibri" panose="020F0502020204030204" pitchFamily="34" charset="0"/>
                <a:ea typeface="Calibri" panose="020F0502020204030204" pitchFamily="34" charset="0"/>
                <a:cs typeface="Arial" panose="020B0604020202020204" pitchFamily="34" charset="0"/>
              </a:rPr>
              <a:t>patient_id</a:t>
            </a:r>
            <a:r>
              <a:rPr lang="en-IN" sz="1800" kern="100" dirty="0">
                <a:effectLst/>
                <a:latin typeface="Calibri" panose="020F0502020204030204" pitchFamily="34" charset="0"/>
                <a:ea typeface="Calibri" panose="020F0502020204030204" pitchFamily="34" charset="0"/>
                <a:cs typeface="Arial" panose="020B0604020202020204" pitchFamily="34" charset="0"/>
              </a:rPr>
              <a:t>. </a:t>
            </a:r>
          </a:p>
          <a:p>
            <a:pPr algn="just">
              <a:lnSpc>
                <a:spcPct val="150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Class label - diagnosis. </a:t>
            </a:r>
          </a:p>
          <a:p>
            <a:pPr algn="just">
              <a:lnSpc>
                <a:spcPct val="150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Features-age,gender,ethnicity,education_level,bmi,smoking,physical_activity,diet_qualiy,sleep_quality,pollution_exposure,pollen_exposure,dust_exposure,pet_allergy,</a:t>
            </a:r>
          </a:p>
          <a:p>
            <a:pPr algn="just">
              <a:lnSpc>
                <a:spcPct val="150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family_history_asthma,history_of_allergies,eczema,hay_fever,gastroesophagl_reflux,lung_function_fev1,lung_function_fvc,wheezing,shortness_of_breath,</a:t>
            </a:r>
          </a:p>
          <a:p>
            <a:pPr algn="just">
              <a:lnSpc>
                <a:spcPct val="150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chest_tightness,coughing,nighttime_symptoms,exercise_induced,doctor_in_</a:t>
            </a:r>
          </a:p>
          <a:p>
            <a:pPr algn="just">
              <a:lnSpc>
                <a:spcPct val="150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charge.</a:t>
            </a:r>
          </a:p>
          <a:p>
            <a:endParaRPr lang="en-IN" dirty="0"/>
          </a:p>
        </p:txBody>
      </p:sp>
    </p:spTree>
    <p:extLst>
      <p:ext uri="{BB962C8B-B14F-4D97-AF65-F5344CB8AC3E}">
        <p14:creationId xmlns:p14="http://schemas.microsoft.com/office/powerpoint/2010/main" val="3112415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DATASET ATTRIBUTES</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3" name="Diagram 2">
            <a:extLst>
              <a:ext uri="{FF2B5EF4-FFF2-40B4-BE49-F238E27FC236}">
                <a16:creationId xmlns:a16="http://schemas.microsoft.com/office/drawing/2014/main" id="{45338B6E-786D-2D6E-BDFE-42C720CFE5EF}"/>
              </a:ext>
            </a:extLst>
          </p:cNvPr>
          <p:cNvGraphicFramePr/>
          <p:nvPr>
            <p:extLst>
              <p:ext uri="{D42A27DB-BD31-4B8C-83A1-F6EECF244321}">
                <p14:modId xmlns:p14="http://schemas.microsoft.com/office/powerpoint/2010/main" val="925817982"/>
              </p:ext>
            </p:extLst>
          </p:nvPr>
        </p:nvGraphicFramePr>
        <p:xfrm>
          <a:off x="469979"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D38719C6-E543-7F40-36A7-FBA9FE8AA591}"/>
              </a:ext>
            </a:extLst>
          </p:cNvPr>
          <p:cNvGraphicFramePr/>
          <p:nvPr>
            <p:extLst>
              <p:ext uri="{D42A27DB-BD31-4B8C-83A1-F6EECF244321}">
                <p14:modId xmlns:p14="http://schemas.microsoft.com/office/powerpoint/2010/main" val="4034637914"/>
              </p:ext>
            </p:extLst>
          </p:nvPr>
        </p:nvGraphicFramePr>
        <p:xfrm>
          <a:off x="3377745" y="922412"/>
          <a:ext cx="2674547" cy="37423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3C94236E-5320-5FCC-3AA0-59CDC6BE9E5B}"/>
              </a:ext>
            </a:extLst>
          </p:cNvPr>
          <p:cNvGraphicFramePr/>
          <p:nvPr>
            <p:extLst>
              <p:ext uri="{D42A27DB-BD31-4B8C-83A1-F6EECF244321}">
                <p14:modId xmlns:p14="http://schemas.microsoft.com/office/powerpoint/2010/main" val="3661373352"/>
              </p:ext>
            </p:extLst>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248783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pPr algn="ctr"/>
            <a:r>
              <a:rPr lang="en-US" sz="1400" dirty="0"/>
              <a:t>DATASET EXPLORATION</a:t>
            </a: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3" name="Diagram 2">
            <a:extLst>
              <a:ext uri="{FF2B5EF4-FFF2-40B4-BE49-F238E27FC236}">
                <a16:creationId xmlns:a16="http://schemas.microsoft.com/office/drawing/2014/main" id="{45338B6E-786D-2D6E-BDFE-42C720CFE5EF}"/>
              </a:ext>
            </a:extLst>
          </p:cNvPr>
          <p:cNvGraphicFramePr/>
          <p:nvPr>
            <p:extLst>
              <p:ext uri="{D42A27DB-BD31-4B8C-83A1-F6EECF244321}">
                <p14:modId xmlns:p14="http://schemas.microsoft.com/office/powerpoint/2010/main" val="921718624"/>
              </p:ext>
            </p:extLst>
          </p:nvPr>
        </p:nvGraphicFramePr>
        <p:xfrm>
          <a:off x="469979" y="1558900"/>
          <a:ext cx="8021444" cy="3105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C94236E-5320-5FCC-3AA0-59CDC6BE9E5B}"/>
              </a:ext>
            </a:extLst>
          </p:cNvPr>
          <p:cNvGraphicFramePr/>
          <p:nvPr>
            <p:extLst>
              <p:ext uri="{D42A27DB-BD31-4B8C-83A1-F6EECF244321}">
                <p14:modId xmlns:p14="http://schemas.microsoft.com/office/powerpoint/2010/main" val="2164553595"/>
              </p:ext>
            </p:extLst>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extBox 1">
            <a:extLst>
              <a:ext uri="{FF2B5EF4-FFF2-40B4-BE49-F238E27FC236}">
                <a16:creationId xmlns:a16="http://schemas.microsoft.com/office/drawing/2014/main" id="{23C3EB1C-134E-3D8A-66C6-06CA363042B8}"/>
              </a:ext>
            </a:extLst>
          </p:cNvPr>
          <p:cNvSpPr txBox="1"/>
          <p:nvPr/>
        </p:nvSpPr>
        <p:spPr>
          <a:xfrm>
            <a:off x="658411" y="820854"/>
            <a:ext cx="4252377" cy="800219"/>
          </a:xfrm>
          <a:prstGeom prst="rect">
            <a:avLst/>
          </a:prstGeom>
          <a:noFill/>
        </p:spPr>
        <p:txBody>
          <a:bodyPr wrap="square" rtlCol="0">
            <a:spAutoFit/>
          </a:bodyPr>
          <a:lstStyle/>
          <a:p>
            <a:r>
              <a:rPr lang="pl-PL" dirty="0" err="1">
                <a:effectLst/>
                <a:latin typeface="Times New Roman" panose="02020603050405020304" pitchFamily="18" charset="0"/>
                <a:ea typeface="Times New Roman" panose="02020603050405020304" pitchFamily="18" charset="0"/>
              </a:rPr>
              <a:t>Dataset</a:t>
            </a:r>
            <a:r>
              <a:rPr lang="pl-PL" dirty="0">
                <a:effectLst/>
                <a:latin typeface="Times New Roman" panose="02020603050405020304" pitchFamily="18" charset="0"/>
                <a:ea typeface="Times New Roman" panose="02020603050405020304" pitchFamily="18" charset="0"/>
              </a:rPr>
              <a:t> </a:t>
            </a:r>
            <a:r>
              <a:rPr lang="pl-PL" dirty="0" err="1">
                <a:effectLst/>
                <a:latin typeface="Times New Roman" panose="02020603050405020304" pitchFamily="18" charset="0"/>
                <a:ea typeface="Times New Roman" panose="02020603050405020304" pitchFamily="18" charset="0"/>
              </a:rPr>
              <a:t>has</a:t>
            </a:r>
            <a:r>
              <a:rPr lang="pl-PL" dirty="0">
                <a:effectLst/>
                <a:latin typeface="Times New Roman" panose="02020603050405020304" pitchFamily="18" charset="0"/>
                <a:ea typeface="Times New Roman" panose="02020603050405020304" pitchFamily="18" charset="0"/>
              </a:rPr>
              <a:t> 2392 </a:t>
            </a:r>
            <a:r>
              <a:rPr lang="pl-PL" dirty="0" err="1">
                <a:effectLst/>
                <a:latin typeface="Times New Roman" panose="02020603050405020304" pitchFamily="18" charset="0"/>
                <a:ea typeface="Times New Roman" panose="02020603050405020304" pitchFamily="18" charset="0"/>
              </a:rPr>
              <a:t>rows</a:t>
            </a:r>
            <a:r>
              <a:rPr lang="pl-PL" dirty="0">
                <a:effectLst/>
                <a:latin typeface="Times New Roman" panose="02020603050405020304" pitchFamily="18" charset="0"/>
                <a:ea typeface="Times New Roman" panose="02020603050405020304" pitchFamily="18" charset="0"/>
              </a:rPr>
              <a:t> and 29 </a:t>
            </a:r>
            <a:r>
              <a:rPr lang="pl-PL" dirty="0" err="1">
                <a:effectLst/>
                <a:latin typeface="Times New Roman" panose="02020603050405020304" pitchFamily="18" charset="0"/>
                <a:ea typeface="Times New Roman" panose="02020603050405020304" pitchFamily="18" charset="0"/>
              </a:rPr>
              <a:t>columns</a:t>
            </a:r>
            <a:endParaRPr lang="en-IN" dirty="0">
              <a:effectLst/>
              <a:latin typeface="Times New Roman" panose="02020603050405020304" pitchFamily="18" charset="0"/>
              <a:ea typeface="Times New Roman" panose="02020603050405020304" pitchFamily="18" charset="0"/>
            </a:endParaRPr>
          </a:p>
          <a:p>
            <a:r>
              <a:rPr lang="pl-PL"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7" name="Picture 6" descr="A screenshot of a computer&#10;&#10;Description automatically generated">
            <a:extLst>
              <a:ext uri="{FF2B5EF4-FFF2-40B4-BE49-F238E27FC236}">
                <a16:creationId xmlns:a16="http://schemas.microsoft.com/office/drawing/2014/main" id="{66389BC0-466E-3052-27F1-F0D28B73B216}"/>
              </a:ext>
            </a:extLst>
          </p:cNvPr>
          <p:cNvPicPr>
            <a:picLocks noChangeAspect="1"/>
          </p:cNvPicPr>
          <p:nvPr/>
        </p:nvPicPr>
        <p:blipFill>
          <a:blip r:embed="rId13"/>
          <a:stretch>
            <a:fillRect/>
          </a:stretch>
        </p:blipFill>
        <p:spPr>
          <a:xfrm>
            <a:off x="715100" y="1220963"/>
            <a:ext cx="7609285" cy="172038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4CBA96D-F1A9-173E-2C86-6F0E08953A04}"/>
              </a:ext>
            </a:extLst>
          </p:cNvPr>
          <p:cNvPicPr>
            <a:picLocks noChangeAspect="1"/>
          </p:cNvPicPr>
          <p:nvPr/>
        </p:nvPicPr>
        <p:blipFill>
          <a:blip r:embed="rId14"/>
          <a:stretch>
            <a:fillRect/>
          </a:stretch>
        </p:blipFill>
        <p:spPr>
          <a:xfrm>
            <a:off x="808257" y="3119390"/>
            <a:ext cx="3936743" cy="174197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CB03AD2-CB57-435F-6B0D-A12EDF5675D6}"/>
              </a:ext>
            </a:extLst>
          </p:cNvPr>
          <p:cNvPicPr>
            <a:picLocks noChangeAspect="1"/>
          </p:cNvPicPr>
          <p:nvPr/>
        </p:nvPicPr>
        <p:blipFill>
          <a:blip r:embed="rId15"/>
          <a:stretch>
            <a:fillRect/>
          </a:stretch>
        </p:blipFill>
        <p:spPr>
          <a:xfrm>
            <a:off x="5702763" y="3363744"/>
            <a:ext cx="1563301" cy="1103857"/>
          </a:xfrm>
          <a:prstGeom prst="rect">
            <a:avLst/>
          </a:prstGeom>
        </p:spPr>
      </p:pic>
    </p:spTree>
    <p:extLst>
      <p:ext uri="{BB962C8B-B14F-4D97-AF65-F5344CB8AC3E}">
        <p14:creationId xmlns:p14="http://schemas.microsoft.com/office/powerpoint/2010/main" val="845524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computer&#10;&#10;Description automatically generated">
            <a:extLst>
              <a:ext uri="{FF2B5EF4-FFF2-40B4-BE49-F238E27FC236}">
                <a16:creationId xmlns:a16="http://schemas.microsoft.com/office/drawing/2014/main" id="{FBCCC40E-27DA-3091-FDC7-879CF8D021A3}"/>
              </a:ext>
            </a:extLst>
          </p:cNvPr>
          <p:cNvPicPr>
            <a:picLocks noChangeAspect="1"/>
          </p:cNvPicPr>
          <p:nvPr/>
        </p:nvPicPr>
        <p:blipFill>
          <a:blip r:embed="rId8"/>
          <a:stretch>
            <a:fillRect/>
          </a:stretch>
        </p:blipFill>
        <p:spPr>
          <a:xfrm>
            <a:off x="583049" y="535000"/>
            <a:ext cx="3796569" cy="4129730"/>
          </a:xfrm>
          <a:prstGeom prst="rect">
            <a:avLst/>
          </a:prstGeom>
        </p:spPr>
      </p:pic>
      <p:sp>
        <p:nvSpPr>
          <p:cNvPr id="8" name="TextBox 7">
            <a:extLst>
              <a:ext uri="{FF2B5EF4-FFF2-40B4-BE49-F238E27FC236}">
                <a16:creationId xmlns:a16="http://schemas.microsoft.com/office/drawing/2014/main" id="{9BB716DA-3552-4995-1726-123231B9B065}"/>
              </a:ext>
            </a:extLst>
          </p:cNvPr>
          <p:cNvSpPr txBox="1"/>
          <p:nvPr/>
        </p:nvSpPr>
        <p:spPr>
          <a:xfrm>
            <a:off x="4501102" y="1378870"/>
            <a:ext cx="4214955"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Dataset contains 14 numerical attributes and 15 categorical attributes including target class.</a:t>
            </a:r>
          </a:p>
          <a:p>
            <a:endParaRPr lang="en-IN" dirty="0"/>
          </a:p>
        </p:txBody>
      </p:sp>
    </p:spTree>
    <p:extLst>
      <p:ext uri="{BB962C8B-B14F-4D97-AF65-F5344CB8AC3E}">
        <p14:creationId xmlns:p14="http://schemas.microsoft.com/office/powerpoint/2010/main" val="82944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469979" y="535000"/>
            <a:ext cx="4214954" cy="458870"/>
          </a:xfrm>
          <a:prstGeom prst="rect">
            <a:avLst/>
          </a:prstGeom>
        </p:spPr>
        <p:txBody>
          <a:bodyPr spcFirstLastPara="1" wrap="square" lIns="0" tIns="0" rIns="0" bIns="0" anchor="t" anchorCtr="0">
            <a:noAutofit/>
          </a:bodyPr>
          <a:lstStyle/>
          <a:p>
            <a:pPr algn="ctr"/>
            <a:r>
              <a:rPr lang="en-US" sz="1400" dirty="0"/>
              <a:t>Checking for missing values</a:t>
            </a: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2921952"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pic>
        <p:nvPicPr>
          <p:cNvPr id="3" name="Picture 2" descr="A screenshot of a computer screen&#10;&#10;Description automatically generated">
            <a:extLst>
              <a:ext uri="{FF2B5EF4-FFF2-40B4-BE49-F238E27FC236}">
                <a16:creationId xmlns:a16="http://schemas.microsoft.com/office/drawing/2014/main" id="{20203AFA-BFC5-F251-2A76-3DF64630FA84}"/>
              </a:ext>
            </a:extLst>
          </p:cNvPr>
          <p:cNvPicPr>
            <a:picLocks noChangeAspect="1"/>
          </p:cNvPicPr>
          <p:nvPr/>
        </p:nvPicPr>
        <p:blipFill>
          <a:blip r:embed="rId3"/>
          <a:stretch>
            <a:fillRect/>
          </a:stretch>
        </p:blipFill>
        <p:spPr>
          <a:xfrm>
            <a:off x="435436" y="1023504"/>
            <a:ext cx="2490904" cy="3351871"/>
          </a:xfrm>
          <a:prstGeom prst="rect">
            <a:avLst/>
          </a:prstGeom>
        </p:spPr>
      </p:pic>
      <p:pic>
        <p:nvPicPr>
          <p:cNvPr id="7" name="Picture 6" descr="A screenshot of a medical chart&#10;&#10;Description automatically generated">
            <a:extLst>
              <a:ext uri="{FF2B5EF4-FFF2-40B4-BE49-F238E27FC236}">
                <a16:creationId xmlns:a16="http://schemas.microsoft.com/office/drawing/2014/main" id="{B97BB87F-587F-2E44-CA60-1ABF0FDB796B}"/>
              </a:ext>
            </a:extLst>
          </p:cNvPr>
          <p:cNvPicPr>
            <a:picLocks noChangeAspect="1"/>
          </p:cNvPicPr>
          <p:nvPr/>
        </p:nvPicPr>
        <p:blipFill>
          <a:blip r:embed="rId4"/>
          <a:stretch>
            <a:fillRect/>
          </a:stretch>
        </p:blipFill>
        <p:spPr>
          <a:xfrm>
            <a:off x="3084480" y="1008687"/>
            <a:ext cx="2309060" cy="3351871"/>
          </a:xfrm>
          <a:prstGeom prst="rect">
            <a:avLst/>
          </a:prstGeom>
        </p:spPr>
      </p:pic>
      <p:sp>
        <p:nvSpPr>
          <p:cNvPr id="9" name="TextBox 8">
            <a:extLst>
              <a:ext uri="{FF2B5EF4-FFF2-40B4-BE49-F238E27FC236}">
                <a16:creationId xmlns:a16="http://schemas.microsoft.com/office/drawing/2014/main" id="{DAF65AA0-DA15-278B-2E36-90BAA309FCAB}"/>
              </a:ext>
            </a:extLst>
          </p:cNvPr>
          <p:cNvSpPr txBox="1"/>
          <p:nvPr/>
        </p:nvSpPr>
        <p:spPr>
          <a:xfrm>
            <a:off x="5538439" y="1353015"/>
            <a:ext cx="3092605" cy="52322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no missing values in the dataset</a:t>
            </a:r>
            <a:endParaRPr lang="en-IN" dirty="0"/>
          </a:p>
        </p:txBody>
      </p:sp>
    </p:spTree>
    <p:extLst>
      <p:ext uri="{BB962C8B-B14F-4D97-AF65-F5344CB8AC3E}">
        <p14:creationId xmlns:p14="http://schemas.microsoft.com/office/powerpoint/2010/main" val="2798380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814609" y="305590"/>
            <a:ext cx="4214954" cy="458870"/>
          </a:xfrm>
          <a:prstGeom prst="rect">
            <a:avLst/>
          </a:prstGeom>
        </p:spPr>
        <p:txBody>
          <a:bodyPr spcFirstLastPara="1" wrap="square" lIns="0" tIns="0" rIns="0" bIns="0" anchor="t" anchorCtr="0">
            <a:noAutofit/>
          </a:bodyPr>
          <a:lstStyle/>
          <a:p>
            <a:pPr algn="ctr"/>
            <a:r>
              <a:rPr lang="en-IN" sz="1400" dirty="0"/>
              <a:t>Descriptive statistics</a:t>
            </a: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extLst>
              <p:ext uri="{D42A27DB-BD31-4B8C-83A1-F6EECF244321}">
                <p14:modId xmlns:p14="http://schemas.microsoft.com/office/powerpoint/2010/main" val="1703552942"/>
              </p:ext>
            </p:extLst>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screenshot of a computer screen">
            <a:extLst>
              <a:ext uri="{FF2B5EF4-FFF2-40B4-BE49-F238E27FC236}">
                <a16:creationId xmlns:a16="http://schemas.microsoft.com/office/drawing/2014/main" id="{2111AC7E-7F7C-436A-102D-83497B83C7BC}"/>
              </a:ext>
            </a:extLst>
          </p:cNvPr>
          <p:cNvPicPr>
            <a:picLocks noChangeAspect="1"/>
          </p:cNvPicPr>
          <p:nvPr/>
        </p:nvPicPr>
        <p:blipFill>
          <a:blip r:embed="rId8"/>
          <a:stretch>
            <a:fillRect/>
          </a:stretch>
        </p:blipFill>
        <p:spPr>
          <a:xfrm>
            <a:off x="338496" y="721858"/>
            <a:ext cx="5123970" cy="2031745"/>
          </a:xfrm>
          <a:prstGeom prst="rect">
            <a:avLst/>
          </a:prstGeom>
        </p:spPr>
      </p:pic>
      <p:pic>
        <p:nvPicPr>
          <p:cNvPr id="7" name="Picture 6" descr="A table with numbers and text&#10;&#10;Description automatically generated">
            <a:extLst>
              <a:ext uri="{FF2B5EF4-FFF2-40B4-BE49-F238E27FC236}">
                <a16:creationId xmlns:a16="http://schemas.microsoft.com/office/drawing/2014/main" id="{7DCA9E19-9189-E07E-34F8-973870E0127B}"/>
              </a:ext>
            </a:extLst>
          </p:cNvPr>
          <p:cNvPicPr>
            <a:picLocks noChangeAspect="1"/>
          </p:cNvPicPr>
          <p:nvPr/>
        </p:nvPicPr>
        <p:blipFill>
          <a:blip r:embed="rId9"/>
          <a:stretch>
            <a:fillRect/>
          </a:stretch>
        </p:blipFill>
        <p:spPr>
          <a:xfrm>
            <a:off x="360101" y="2880960"/>
            <a:ext cx="5123970" cy="1783770"/>
          </a:xfrm>
          <a:prstGeom prst="rect">
            <a:avLst/>
          </a:prstGeom>
        </p:spPr>
      </p:pic>
      <p:sp>
        <p:nvSpPr>
          <p:cNvPr id="9" name="TextBox 8">
            <a:extLst>
              <a:ext uri="{FF2B5EF4-FFF2-40B4-BE49-F238E27FC236}">
                <a16:creationId xmlns:a16="http://schemas.microsoft.com/office/drawing/2014/main" id="{4C0B4072-C9AA-B284-995A-5B78B7AC9419}"/>
              </a:ext>
            </a:extLst>
          </p:cNvPr>
          <p:cNvSpPr txBox="1"/>
          <p:nvPr/>
        </p:nvSpPr>
        <p:spPr>
          <a:xfrm>
            <a:off x="5575609" y="1154200"/>
            <a:ext cx="3323063"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93253"/>
                </a:solidFill>
                <a:latin typeface="+mn-lt"/>
                <a:ea typeface="Open Sans" panose="020B0606030504020204" pitchFamily="34" charset="0"/>
                <a:cs typeface="Open Sans" panose="020B0606030504020204" pitchFamily="34" charset="0"/>
              </a:rPr>
              <a:t>Age has a very high standard deviation and maximum value is 79</a:t>
            </a:r>
          </a:p>
          <a:p>
            <a:endParaRPr lang="en-IN" dirty="0"/>
          </a:p>
        </p:txBody>
      </p:sp>
    </p:spTree>
    <p:extLst>
      <p:ext uri="{BB962C8B-B14F-4D97-AF65-F5344CB8AC3E}">
        <p14:creationId xmlns:p14="http://schemas.microsoft.com/office/powerpoint/2010/main" val="2810475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screenshot of a computer&#10;&#10;Description automatically generated">
            <a:extLst>
              <a:ext uri="{FF2B5EF4-FFF2-40B4-BE49-F238E27FC236}">
                <a16:creationId xmlns:a16="http://schemas.microsoft.com/office/drawing/2014/main" id="{6C688EFB-D3BE-AD42-B9CD-39AD0EF4CCE2}"/>
              </a:ext>
            </a:extLst>
          </p:cNvPr>
          <p:cNvPicPr>
            <a:picLocks noChangeAspect="1"/>
          </p:cNvPicPr>
          <p:nvPr/>
        </p:nvPicPr>
        <p:blipFill>
          <a:blip r:embed="rId8"/>
          <a:stretch>
            <a:fillRect/>
          </a:stretch>
        </p:blipFill>
        <p:spPr>
          <a:xfrm>
            <a:off x="935076" y="696224"/>
            <a:ext cx="3871724" cy="2766300"/>
          </a:xfrm>
          <a:prstGeom prst="rect">
            <a:avLst/>
          </a:prstGeom>
        </p:spPr>
      </p:pic>
      <p:sp>
        <p:nvSpPr>
          <p:cNvPr id="2" name="TextBox 1">
            <a:extLst>
              <a:ext uri="{FF2B5EF4-FFF2-40B4-BE49-F238E27FC236}">
                <a16:creationId xmlns:a16="http://schemas.microsoft.com/office/drawing/2014/main" id="{7F29DE81-8484-38C0-055A-FA2D692EB33A}"/>
              </a:ext>
            </a:extLst>
          </p:cNvPr>
          <p:cNvSpPr txBox="1"/>
          <p:nvPr/>
        </p:nvSpPr>
        <p:spPr>
          <a:xfrm>
            <a:off x="5032917" y="1154200"/>
            <a:ext cx="3754038" cy="2308324"/>
          </a:xfrm>
          <a:prstGeom prst="rect">
            <a:avLst/>
          </a:prstGeom>
          <a:noFill/>
        </p:spPr>
        <p:txBody>
          <a:bodyPr wrap="square" rtlCol="0">
            <a:spAutoFit/>
          </a:bodyPr>
          <a:lstStyle/>
          <a:p>
            <a:pPr marL="342900" lvl="0" indent="-342900" rtl="0">
              <a:buFont typeface="Symbol" panose="05050102010706020507" pitchFamily="18" charset="2"/>
              <a:buChar char=""/>
            </a:pPr>
            <a:r>
              <a:rPr lang="en-IN" sz="1200" b="1" dirty="0">
                <a:effectLst/>
                <a:latin typeface="Times New Roman" panose="02020603050405020304" pitchFamily="18" charset="0"/>
                <a:ea typeface="Times New Roman" panose="02020603050405020304" pitchFamily="18" charset="0"/>
              </a:rPr>
              <a:t>count: 2392</a:t>
            </a:r>
            <a:r>
              <a:rPr lang="en-IN" sz="1200" dirty="0">
                <a:effectLst/>
                <a:latin typeface="Times New Roman" panose="02020603050405020304" pitchFamily="18" charset="0"/>
                <a:ea typeface="Times New Roman" panose="02020603050405020304" pitchFamily="18" charset="0"/>
              </a:rPr>
              <a:t> - This indicates that there are 2392 non-null values (entries) in the "</a:t>
            </a:r>
            <a:r>
              <a:rPr lang="en-IN" sz="1200" dirty="0" err="1">
                <a:effectLst/>
                <a:latin typeface="Times New Roman" panose="02020603050405020304" pitchFamily="18" charset="0"/>
                <a:ea typeface="Times New Roman" panose="02020603050405020304" pitchFamily="18" charset="0"/>
              </a:rPr>
              <a:t>DoctorInCharge</a:t>
            </a:r>
            <a:r>
              <a:rPr lang="en-IN" sz="1200" dirty="0">
                <a:effectLst/>
                <a:latin typeface="Times New Roman" panose="02020603050405020304" pitchFamily="18" charset="0"/>
                <a:ea typeface="Times New Roman" panose="02020603050405020304" pitchFamily="18" charset="0"/>
              </a:rPr>
              <a:t>" column.</a:t>
            </a:r>
          </a:p>
          <a:p>
            <a:pPr marL="342900" lvl="0" indent="-342900">
              <a:buFont typeface="Symbol" panose="05050102010706020507" pitchFamily="18" charset="2"/>
              <a:buChar char=""/>
            </a:pPr>
            <a:r>
              <a:rPr lang="en-IN" sz="1200" b="1" dirty="0">
                <a:effectLst/>
                <a:latin typeface="Times New Roman" panose="02020603050405020304" pitchFamily="18" charset="0"/>
                <a:ea typeface="Times New Roman" panose="02020603050405020304" pitchFamily="18" charset="0"/>
              </a:rPr>
              <a:t>unique:</a:t>
            </a:r>
            <a:r>
              <a:rPr lang="en-IN" sz="1200" dirty="0">
                <a:effectLst/>
                <a:latin typeface="Times New Roman" panose="02020603050405020304" pitchFamily="18" charset="0"/>
                <a:ea typeface="Times New Roman" panose="02020603050405020304" pitchFamily="18" charset="0"/>
              </a:rPr>
              <a:t> 1 - This means that there is only one unique value (category) present in the entire column.</a:t>
            </a:r>
          </a:p>
          <a:p>
            <a:pPr marL="342900" lvl="0" indent="-342900">
              <a:buFont typeface="Symbol" panose="05050102010706020507" pitchFamily="18" charset="2"/>
              <a:buChar char=""/>
            </a:pPr>
            <a:r>
              <a:rPr lang="en-IN" sz="1200" b="1" dirty="0">
                <a:effectLst/>
                <a:latin typeface="Times New Roman" panose="02020603050405020304" pitchFamily="18" charset="0"/>
                <a:ea typeface="Times New Roman" panose="02020603050405020304" pitchFamily="18" charset="0"/>
              </a:rPr>
              <a:t>top:</a:t>
            </a:r>
            <a:r>
              <a:rPr lang="en-IN" sz="1200" dirty="0">
                <a:effectLst/>
                <a:latin typeface="Times New Roman" panose="02020603050405020304" pitchFamily="18" charset="0"/>
                <a:ea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rPr>
              <a:t>Dr_Confid</a:t>
            </a:r>
            <a:r>
              <a:rPr lang="en-IN" sz="1200" dirty="0">
                <a:effectLst/>
                <a:latin typeface="Times New Roman" panose="02020603050405020304" pitchFamily="18" charset="0"/>
                <a:ea typeface="Times New Roman" panose="02020603050405020304" pitchFamily="18" charset="0"/>
              </a:rPr>
              <a:t> - This is the most frequently occurring value (mode) in the column, which is "</a:t>
            </a:r>
            <a:r>
              <a:rPr lang="en-IN" sz="1200" dirty="0" err="1">
                <a:effectLst/>
                <a:latin typeface="Times New Roman" panose="02020603050405020304" pitchFamily="18" charset="0"/>
                <a:ea typeface="Times New Roman" panose="02020603050405020304" pitchFamily="18" charset="0"/>
              </a:rPr>
              <a:t>Dr_Confid</a:t>
            </a:r>
            <a:r>
              <a:rPr lang="en-IN" sz="1200" dirty="0">
                <a:effectLst/>
                <a:latin typeface="Times New Roman" panose="02020603050405020304" pitchFamily="18" charset="0"/>
                <a:ea typeface="Times New Roman" panose="02020603050405020304" pitchFamily="18" charset="0"/>
              </a:rPr>
              <a:t>".</a:t>
            </a:r>
          </a:p>
          <a:p>
            <a:pPr marL="342900" lvl="0" indent="-342900">
              <a:buFont typeface="Symbol" panose="05050102010706020507" pitchFamily="18" charset="2"/>
              <a:buChar char=""/>
            </a:pPr>
            <a:r>
              <a:rPr lang="en-IN" sz="1200" b="1" dirty="0" err="1">
                <a:effectLst/>
                <a:latin typeface="Times New Roman" panose="02020603050405020304" pitchFamily="18" charset="0"/>
                <a:ea typeface="Times New Roman" panose="02020603050405020304" pitchFamily="18" charset="0"/>
              </a:rPr>
              <a:t>freq</a:t>
            </a:r>
            <a:r>
              <a:rPr lang="en-IN" sz="1200" b="1" dirty="0">
                <a:effectLst/>
                <a:latin typeface="Times New Roman" panose="02020603050405020304" pitchFamily="18" charset="0"/>
                <a:ea typeface="Times New Roman" panose="02020603050405020304" pitchFamily="18" charset="0"/>
              </a:rPr>
              <a:t>:</a:t>
            </a:r>
            <a:r>
              <a:rPr lang="en-IN" sz="1200" dirty="0">
                <a:effectLst/>
                <a:latin typeface="Times New Roman" panose="02020603050405020304" pitchFamily="18" charset="0"/>
                <a:ea typeface="Times New Roman" panose="02020603050405020304" pitchFamily="18" charset="0"/>
              </a:rPr>
              <a:t> 2392 - This shows that the value "</a:t>
            </a:r>
            <a:r>
              <a:rPr lang="en-IN" sz="1200" dirty="0" err="1">
                <a:effectLst/>
                <a:latin typeface="Times New Roman" panose="02020603050405020304" pitchFamily="18" charset="0"/>
                <a:ea typeface="Times New Roman" panose="02020603050405020304" pitchFamily="18" charset="0"/>
              </a:rPr>
              <a:t>Dr_Confid</a:t>
            </a:r>
            <a:r>
              <a:rPr lang="en-IN" sz="1200" dirty="0">
                <a:effectLst/>
                <a:latin typeface="Times New Roman" panose="02020603050405020304" pitchFamily="18" charset="0"/>
                <a:ea typeface="Times New Roman" panose="02020603050405020304" pitchFamily="18" charset="0"/>
              </a:rPr>
              <a:t>" appears 2392 times, implying that all entries in the column have the same value.</a:t>
            </a:r>
          </a:p>
          <a:p>
            <a:endParaRPr lang="en-IN" sz="1200" dirty="0"/>
          </a:p>
        </p:txBody>
      </p:sp>
      <p:sp>
        <p:nvSpPr>
          <p:cNvPr id="3" name="TextBox 2">
            <a:extLst>
              <a:ext uri="{FF2B5EF4-FFF2-40B4-BE49-F238E27FC236}">
                <a16:creationId xmlns:a16="http://schemas.microsoft.com/office/drawing/2014/main" id="{796BF163-45E9-7849-0B38-099EB8C737B9}"/>
              </a:ext>
            </a:extLst>
          </p:cNvPr>
          <p:cNvSpPr txBox="1"/>
          <p:nvPr/>
        </p:nvSpPr>
        <p:spPr>
          <a:xfrm>
            <a:off x="935076" y="3775050"/>
            <a:ext cx="6907948" cy="646331"/>
          </a:xfrm>
          <a:prstGeom prst="rect">
            <a:avLst/>
          </a:prstGeom>
          <a:noFill/>
        </p:spPr>
        <p:txBody>
          <a:bodyPr wrap="square" rtlCol="0">
            <a:spAutoFit/>
          </a:bodyPr>
          <a:lstStyle/>
          <a:p>
            <a:r>
              <a:rPr lang="en-IN" sz="1200" b="1" dirty="0">
                <a:effectLst/>
                <a:latin typeface="Times New Roman" panose="02020603050405020304" pitchFamily="18" charset="0"/>
                <a:ea typeface="Times New Roman" panose="02020603050405020304" pitchFamily="18" charset="0"/>
              </a:rPr>
              <a:t>Outliers:</a:t>
            </a:r>
            <a:endParaRPr lang="en-IN" sz="1200" dirty="0">
              <a:effectLst/>
              <a:latin typeface="Times New Roman" panose="02020603050405020304" pitchFamily="18" charset="0"/>
              <a:ea typeface="Times New Roman" panose="02020603050405020304" pitchFamily="18" charset="0"/>
            </a:endParaRPr>
          </a:p>
          <a:p>
            <a:r>
              <a:rPr lang="en-IN" sz="1200" dirty="0">
                <a:effectLst/>
                <a:latin typeface="Times New Roman" panose="02020603050405020304" pitchFamily="18" charset="0"/>
                <a:ea typeface="Times New Roman" panose="02020603050405020304" pitchFamily="18" charset="0"/>
              </a:rPr>
              <a:t> </a:t>
            </a:r>
          </a:p>
          <a:p>
            <a:r>
              <a:rPr lang="en-IN" sz="1200" dirty="0">
                <a:effectLst/>
                <a:latin typeface="Times New Roman" panose="02020603050405020304" pitchFamily="18" charset="0"/>
                <a:ea typeface="Times New Roman" panose="02020603050405020304" pitchFamily="18" charset="0"/>
              </a:rPr>
              <a:t>Since all values in the "</a:t>
            </a:r>
            <a:r>
              <a:rPr lang="en-IN" sz="1200" dirty="0" err="1">
                <a:effectLst/>
                <a:latin typeface="Times New Roman" panose="02020603050405020304" pitchFamily="18" charset="0"/>
                <a:ea typeface="Times New Roman" panose="02020603050405020304" pitchFamily="18" charset="0"/>
              </a:rPr>
              <a:t>DoctorInCharge</a:t>
            </a:r>
            <a:r>
              <a:rPr lang="en-IN" sz="1200" dirty="0">
                <a:effectLst/>
                <a:latin typeface="Times New Roman" panose="02020603050405020304" pitchFamily="18" charset="0"/>
                <a:ea typeface="Times New Roman" panose="02020603050405020304" pitchFamily="18" charset="0"/>
              </a:rPr>
              <a:t>" column are identical ("</a:t>
            </a:r>
            <a:r>
              <a:rPr lang="en-IN" sz="1200" dirty="0" err="1">
                <a:effectLst/>
                <a:latin typeface="Times New Roman" panose="02020603050405020304" pitchFamily="18" charset="0"/>
                <a:ea typeface="Times New Roman" panose="02020603050405020304" pitchFamily="18" charset="0"/>
              </a:rPr>
              <a:t>Dr_Confid</a:t>
            </a:r>
            <a:r>
              <a:rPr lang="en-IN" sz="1200" dirty="0">
                <a:effectLst/>
                <a:latin typeface="Times New Roman" panose="02020603050405020304" pitchFamily="18" charset="0"/>
                <a:ea typeface="Times New Roman" panose="02020603050405020304" pitchFamily="18" charset="0"/>
              </a:rPr>
              <a:t>"), there are no outliers present. </a:t>
            </a:r>
            <a:endParaRPr lang="en-IN" sz="1050" dirty="0"/>
          </a:p>
        </p:txBody>
      </p:sp>
    </p:spTree>
    <p:extLst>
      <p:ext uri="{BB962C8B-B14F-4D97-AF65-F5344CB8AC3E}">
        <p14:creationId xmlns:p14="http://schemas.microsoft.com/office/powerpoint/2010/main" val="1105289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72"/>
        <p:cNvGrpSpPr/>
        <p:nvPr/>
      </p:nvGrpSpPr>
      <p:grpSpPr>
        <a:xfrm>
          <a:off x="0" y="0"/>
          <a:ext cx="0" cy="0"/>
          <a:chOff x="0" y="0"/>
          <a:chExt cx="0" cy="0"/>
        </a:xfrm>
      </p:grpSpPr>
      <p:sp>
        <p:nvSpPr>
          <p:cNvPr id="819" name="Google Shape;819;p49"/>
          <p:cNvSpPr txBox="1">
            <a:spLocks noGrp="1"/>
          </p:cNvSpPr>
          <p:nvPr>
            <p:ph type="title"/>
          </p:nvPr>
        </p:nvSpPr>
        <p:spPr>
          <a:xfrm>
            <a:off x="715100" y="535000"/>
            <a:ext cx="7708800" cy="4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INTRODUCTION</a:t>
            </a:r>
            <a:endParaRPr dirty="0"/>
          </a:p>
        </p:txBody>
      </p:sp>
      <p:sp>
        <p:nvSpPr>
          <p:cNvPr id="2" name="TextBox 1">
            <a:extLst>
              <a:ext uri="{FF2B5EF4-FFF2-40B4-BE49-F238E27FC236}">
                <a16:creationId xmlns:a16="http://schemas.microsoft.com/office/drawing/2014/main" id="{65DDB59F-43E7-0653-6002-FF921B6E78D8}"/>
              </a:ext>
            </a:extLst>
          </p:cNvPr>
          <p:cNvSpPr txBox="1"/>
          <p:nvPr/>
        </p:nvSpPr>
        <p:spPr>
          <a:xfrm>
            <a:off x="844584" y="1215307"/>
            <a:ext cx="7634682" cy="338541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Arial" panose="020B0604020202020204" pitchFamily="34" charset="0"/>
              </a:rPr>
              <a:t>Asthma, a chronic respiratory condition marked by airway inflammation and bronchoconstriction, poses significant health risks and impacts millions globally. </a:t>
            </a:r>
          </a:p>
          <a:p>
            <a:pPr marL="2857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Arial" panose="020B0604020202020204" pitchFamily="34" charset="0"/>
              </a:rPr>
              <a:t>Early detection and prediction are crucial for effective management and improved patient outcomes.</a:t>
            </a:r>
          </a:p>
          <a:p>
            <a:pPr marL="2857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Arial" panose="020B0604020202020204" pitchFamily="34" charset="0"/>
              </a:rPr>
              <a:t>Machine learning techniques offer powerful tools for </a:t>
            </a:r>
            <a:r>
              <a:rPr lang="en-IN" sz="1800" kern="100" dirty="0" err="1">
                <a:effectLst/>
                <a:latin typeface="Calibri" panose="020F0502020204030204" pitchFamily="34" charset="0"/>
                <a:ea typeface="Calibri" panose="020F0502020204030204" pitchFamily="34" charset="0"/>
                <a:cs typeface="Arial" panose="020B0604020202020204" pitchFamily="34" charset="0"/>
              </a:rPr>
              <a:t>analyzing</a:t>
            </a:r>
            <a:r>
              <a:rPr lang="en-IN" sz="1800" kern="100" dirty="0">
                <a:effectLst/>
                <a:latin typeface="Calibri" panose="020F0502020204030204" pitchFamily="34" charset="0"/>
                <a:ea typeface="Calibri" panose="020F0502020204030204" pitchFamily="34" charset="0"/>
                <a:cs typeface="Arial" panose="020B0604020202020204" pitchFamily="34" charset="0"/>
              </a:rPr>
              <a:t> complex datasets to detect and predict asthma.</a:t>
            </a:r>
          </a:p>
          <a:p>
            <a:pPr marL="2857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Arial" panose="020B0604020202020204" pitchFamily="34" charset="0"/>
              </a:rPr>
              <a:t>ML models can identify patterns and risk factors associated with asthma exacerbations.</a:t>
            </a: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6D2D7-7A9D-25DC-3A14-15ED5F0BA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21" y="661639"/>
            <a:ext cx="6281421" cy="1494263"/>
          </a:xfrm>
          <a:prstGeom prst="rect">
            <a:avLst/>
          </a:prstGeom>
        </p:spPr>
      </p:pic>
      <p:sp>
        <p:nvSpPr>
          <p:cNvPr id="5" name="TextBox 4">
            <a:extLst>
              <a:ext uri="{FF2B5EF4-FFF2-40B4-BE49-F238E27FC236}">
                <a16:creationId xmlns:a16="http://schemas.microsoft.com/office/drawing/2014/main" id="{22324AC8-76DF-0161-BACE-23848CD87A0C}"/>
              </a:ext>
            </a:extLst>
          </p:cNvPr>
          <p:cNvSpPr txBox="1"/>
          <p:nvPr/>
        </p:nvSpPr>
        <p:spPr>
          <a:xfrm>
            <a:off x="2090854" y="2500102"/>
            <a:ext cx="4702096" cy="307777"/>
          </a:xfrm>
          <a:prstGeom prst="rect">
            <a:avLst/>
          </a:prstGeom>
          <a:noFill/>
        </p:spPr>
        <p:txBody>
          <a:bodyPr wrap="square">
            <a:spAutoFit/>
          </a:bodyPr>
          <a:lstStyle/>
          <a:p>
            <a:r>
              <a:rPr lang="en-IN" sz="1400" dirty="0">
                <a:effectLst/>
                <a:latin typeface="Times New Roman" panose="02020603050405020304" pitchFamily="18" charset="0"/>
                <a:ea typeface="Times New Roman" panose="02020603050405020304" pitchFamily="18" charset="0"/>
              </a:rPr>
              <a:t>There are no outliers.</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7137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2C81-9779-DB4A-A0B2-9B9AC146932E}"/>
              </a:ext>
            </a:extLst>
          </p:cNvPr>
          <p:cNvSpPr>
            <a:spLocks noGrp="1"/>
          </p:cNvSpPr>
          <p:nvPr>
            <p:ph type="title"/>
          </p:nvPr>
        </p:nvSpPr>
        <p:spPr/>
        <p:txBody>
          <a:bodyPr/>
          <a:lstStyle/>
          <a:p>
            <a:r>
              <a:rPr lang="en-IN" sz="1600" dirty="0"/>
              <a:t>Class Imbalance</a:t>
            </a:r>
          </a:p>
        </p:txBody>
      </p:sp>
      <p:pic>
        <p:nvPicPr>
          <p:cNvPr id="4" name="Picture 3">
            <a:extLst>
              <a:ext uri="{FF2B5EF4-FFF2-40B4-BE49-F238E27FC236}">
                <a16:creationId xmlns:a16="http://schemas.microsoft.com/office/drawing/2014/main" id="{E5369D1E-F2D4-9F61-3053-2A67018CE12C}"/>
              </a:ext>
            </a:extLst>
          </p:cNvPr>
          <p:cNvPicPr>
            <a:picLocks noChangeAspect="1"/>
          </p:cNvPicPr>
          <p:nvPr/>
        </p:nvPicPr>
        <p:blipFill>
          <a:blip r:embed="rId2"/>
          <a:stretch>
            <a:fillRect/>
          </a:stretch>
        </p:blipFill>
        <p:spPr>
          <a:xfrm>
            <a:off x="1488849" y="966622"/>
            <a:ext cx="5563736" cy="3641878"/>
          </a:xfrm>
          <a:prstGeom prst="rect">
            <a:avLst/>
          </a:prstGeom>
        </p:spPr>
      </p:pic>
    </p:spTree>
    <p:extLst>
      <p:ext uri="{BB962C8B-B14F-4D97-AF65-F5344CB8AC3E}">
        <p14:creationId xmlns:p14="http://schemas.microsoft.com/office/powerpoint/2010/main" val="2390044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7F35-6130-F8B6-64D5-623F1F697ADA}"/>
              </a:ext>
            </a:extLst>
          </p:cNvPr>
          <p:cNvSpPr>
            <a:spLocks noGrp="1"/>
          </p:cNvSpPr>
          <p:nvPr>
            <p:ph type="title"/>
          </p:nvPr>
        </p:nvSpPr>
        <p:spPr>
          <a:xfrm>
            <a:off x="1478251" y="743745"/>
            <a:ext cx="2417241" cy="580038"/>
          </a:xfrm>
        </p:spPr>
        <p:txBody>
          <a:bodyPr/>
          <a:lstStyle/>
          <a:p>
            <a:r>
              <a:rPr lang="en-IN" sz="2000" dirty="0"/>
              <a:t>    Unbalanced                     		                                   </a:t>
            </a:r>
          </a:p>
        </p:txBody>
      </p:sp>
      <p:pic>
        <p:nvPicPr>
          <p:cNvPr id="4" name="Picture 3">
            <a:extLst>
              <a:ext uri="{FF2B5EF4-FFF2-40B4-BE49-F238E27FC236}">
                <a16:creationId xmlns:a16="http://schemas.microsoft.com/office/drawing/2014/main" id="{49FF24B1-EBAB-06C7-645F-3AAAC4849822}"/>
              </a:ext>
            </a:extLst>
          </p:cNvPr>
          <p:cNvPicPr>
            <a:picLocks noChangeAspect="1"/>
          </p:cNvPicPr>
          <p:nvPr/>
        </p:nvPicPr>
        <p:blipFill>
          <a:blip r:embed="rId2"/>
          <a:stretch>
            <a:fillRect/>
          </a:stretch>
        </p:blipFill>
        <p:spPr>
          <a:xfrm>
            <a:off x="208672" y="1323783"/>
            <a:ext cx="3932210" cy="2898657"/>
          </a:xfrm>
          <a:prstGeom prst="rect">
            <a:avLst/>
          </a:prstGeom>
        </p:spPr>
      </p:pic>
      <p:pic>
        <p:nvPicPr>
          <p:cNvPr id="8" name="Picture 7">
            <a:extLst>
              <a:ext uri="{FF2B5EF4-FFF2-40B4-BE49-F238E27FC236}">
                <a16:creationId xmlns:a16="http://schemas.microsoft.com/office/drawing/2014/main" id="{E38D7B5A-B063-CFB5-ED56-2F859695CC4B}"/>
              </a:ext>
            </a:extLst>
          </p:cNvPr>
          <p:cNvPicPr>
            <a:picLocks noChangeAspect="1"/>
          </p:cNvPicPr>
          <p:nvPr/>
        </p:nvPicPr>
        <p:blipFill>
          <a:blip r:embed="rId3"/>
          <a:stretch>
            <a:fillRect/>
          </a:stretch>
        </p:blipFill>
        <p:spPr>
          <a:xfrm>
            <a:off x="4257129" y="1386306"/>
            <a:ext cx="4468180" cy="2836134"/>
          </a:xfrm>
          <a:prstGeom prst="rect">
            <a:avLst/>
          </a:prstGeom>
        </p:spPr>
      </p:pic>
      <p:sp>
        <p:nvSpPr>
          <p:cNvPr id="3" name="TextBox 2">
            <a:extLst>
              <a:ext uri="{FF2B5EF4-FFF2-40B4-BE49-F238E27FC236}">
                <a16:creationId xmlns:a16="http://schemas.microsoft.com/office/drawing/2014/main" id="{0A6BC9D2-27EC-F3C8-56EF-15153E075D98}"/>
              </a:ext>
            </a:extLst>
          </p:cNvPr>
          <p:cNvSpPr txBox="1"/>
          <p:nvPr/>
        </p:nvSpPr>
        <p:spPr>
          <a:xfrm>
            <a:off x="5993066" y="743745"/>
            <a:ext cx="1672683" cy="400110"/>
          </a:xfrm>
          <a:prstGeom prst="rect">
            <a:avLst/>
          </a:prstGeom>
          <a:noFill/>
        </p:spPr>
        <p:txBody>
          <a:bodyPr wrap="square" rtlCol="0">
            <a:spAutoFit/>
          </a:bodyPr>
          <a:lstStyle/>
          <a:p>
            <a:r>
              <a:rPr lang="en-IN" sz="2000" dirty="0">
                <a:latin typeface="Poppins" panose="00000500000000000000" pitchFamily="2" charset="0"/>
                <a:cs typeface="Poppins" panose="00000500000000000000" pitchFamily="2" charset="0"/>
              </a:rPr>
              <a:t> </a:t>
            </a:r>
            <a:r>
              <a:rPr lang="en-IN" sz="2000" b="1" dirty="0">
                <a:latin typeface="Poppins" panose="00000500000000000000" pitchFamily="2" charset="0"/>
                <a:cs typeface="Poppins" panose="00000500000000000000" pitchFamily="2" charset="0"/>
              </a:rPr>
              <a:t>Balanced</a:t>
            </a:r>
            <a:r>
              <a:rPr lang="en-IN" sz="2000" dirty="0">
                <a:latin typeface="Poppins" panose="00000500000000000000" pitchFamily="2" charset="0"/>
                <a:cs typeface="Poppins" panose="00000500000000000000" pitchFamily="2" charset="0"/>
              </a:rPr>
              <a:t> </a:t>
            </a:r>
          </a:p>
        </p:txBody>
      </p:sp>
    </p:spTree>
    <p:extLst>
      <p:ext uri="{BB962C8B-B14F-4D97-AF65-F5344CB8AC3E}">
        <p14:creationId xmlns:p14="http://schemas.microsoft.com/office/powerpoint/2010/main" val="1178386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58A6-E635-F19E-A89A-EC7BC0B47155}"/>
              </a:ext>
            </a:extLst>
          </p:cNvPr>
          <p:cNvSpPr>
            <a:spLocks noGrp="1"/>
          </p:cNvSpPr>
          <p:nvPr>
            <p:ph type="title"/>
          </p:nvPr>
        </p:nvSpPr>
        <p:spPr/>
        <p:txBody>
          <a:bodyPr/>
          <a:lstStyle/>
          <a:p>
            <a:r>
              <a:rPr lang="en-IN" sz="1800" dirty="0"/>
              <a:t>Visualisation</a:t>
            </a:r>
          </a:p>
        </p:txBody>
      </p:sp>
      <p:pic>
        <p:nvPicPr>
          <p:cNvPr id="3" name="Picture 2">
            <a:extLst>
              <a:ext uri="{FF2B5EF4-FFF2-40B4-BE49-F238E27FC236}">
                <a16:creationId xmlns:a16="http://schemas.microsoft.com/office/drawing/2014/main" id="{245C8622-4682-6326-B3AD-EB3093996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86" y="1229739"/>
            <a:ext cx="4131714" cy="3092807"/>
          </a:xfrm>
          <a:prstGeom prst="rect">
            <a:avLst/>
          </a:prstGeom>
        </p:spPr>
      </p:pic>
      <p:pic>
        <p:nvPicPr>
          <p:cNvPr id="4" name="Picture 3">
            <a:extLst>
              <a:ext uri="{FF2B5EF4-FFF2-40B4-BE49-F238E27FC236}">
                <a16:creationId xmlns:a16="http://schemas.microsoft.com/office/drawing/2014/main" id="{B2BA5113-069B-91FA-5BE5-1814D5DAD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600" y="1229739"/>
            <a:ext cx="4011371" cy="3092807"/>
          </a:xfrm>
          <a:prstGeom prst="rect">
            <a:avLst/>
          </a:prstGeom>
        </p:spPr>
      </p:pic>
    </p:spTree>
    <p:extLst>
      <p:ext uri="{BB962C8B-B14F-4D97-AF65-F5344CB8AC3E}">
        <p14:creationId xmlns:p14="http://schemas.microsoft.com/office/powerpoint/2010/main" val="258893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243193-F120-7BCC-CAA4-7C1687108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31" y="237281"/>
            <a:ext cx="4025033" cy="2788920"/>
          </a:xfrm>
          <a:prstGeom prst="rect">
            <a:avLst/>
          </a:prstGeom>
        </p:spPr>
      </p:pic>
      <p:pic>
        <p:nvPicPr>
          <p:cNvPr id="6" name="Picture 5">
            <a:extLst>
              <a:ext uri="{FF2B5EF4-FFF2-40B4-BE49-F238E27FC236}">
                <a16:creationId xmlns:a16="http://schemas.microsoft.com/office/drawing/2014/main" id="{AEB86CAE-2F7E-05EF-E65E-1974C423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464" y="2039194"/>
            <a:ext cx="4630860" cy="2867025"/>
          </a:xfrm>
          <a:prstGeom prst="rect">
            <a:avLst/>
          </a:prstGeom>
        </p:spPr>
      </p:pic>
    </p:spTree>
    <p:extLst>
      <p:ext uri="{BB962C8B-B14F-4D97-AF65-F5344CB8AC3E}">
        <p14:creationId xmlns:p14="http://schemas.microsoft.com/office/powerpoint/2010/main" val="2813962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082239" y="516526"/>
            <a:ext cx="4214954" cy="458870"/>
          </a:xfrm>
          <a:prstGeom prst="rect">
            <a:avLst/>
          </a:prstGeom>
        </p:spPr>
        <p:txBody>
          <a:bodyPr spcFirstLastPara="1" wrap="square" lIns="0" tIns="0" rIns="0" bIns="0" anchor="t" anchorCtr="0">
            <a:noAutofit/>
          </a:bodyPr>
          <a:lstStyle/>
          <a:p>
            <a:pPr algn="ctr"/>
            <a:r>
              <a:rPr lang="en-US" sz="1400" dirty="0"/>
              <a:t>RANDOM FOREST</a:t>
            </a: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497883" y="883860"/>
            <a:ext cx="8289072" cy="2893100"/>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IN"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S</a:t>
            </a:r>
            <a:r>
              <a:rPr lang="en-IN" sz="14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upervised learning technique</a:t>
            </a:r>
          </a:p>
          <a:p>
            <a:pPr marL="285750" indent="-285750" algn="just">
              <a:lnSpc>
                <a:spcPct val="200000"/>
              </a:lnSpc>
              <a:buFont typeface="Arial" panose="020B0604020202020204" pitchFamily="34" charset="0"/>
              <a:buChar char="•"/>
            </a:pPr>
            <a:r>
              <a:rPr lang="en-IN" sz="14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Based on the concept of ensemble learning, which is a process of combining multiple classifiers to solve a complex problem and to improve the performance of the model.</a:t>
            </a:r>
          </a:p>
          <a:p>
            <a:pPr marL="285750" indent="-285750" algn="just">
              <a:lnSpc>
                <a:spcPct val="200000"/>
              </a:lnSpc>
              <a:buFont typeface="Arial" panose="020B0604020202020204" pitchFamily="34" charset="0"/>
              <a:buChar char="•"/>
            </a:pPr>
            <a:r>
              <a:rPr lang="en-IN"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Works by constructing a collection of decision trees</a:t>
            </a:r>
            <a:endParaRPr lang="en-IN" sz="14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ct val="200000"/>
              </a:lnSpc>
              <a:buFont typeface="Arial" panose="020B0604020202020204" pitchFamily="34" charset="0"/>
              <a:buChar char="•"/>
            </a:pPr>
            <a:r>
              <a:rPr lang="en-IN"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R</a:t>
            </a:r>
            <a:r>
              <a:rPr lang="en-IN" sz="14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andom forest takes the prediction from each tree and based on the majority votes of output, it takes the final output.</a:t>
            </a:r>
            <a:endParaRPr lang="en-US" dirty="0">
              <a:solidFill>
                <a:srgbClr val="193253"/>
              </a:solidFill>
              <a:latin typeface="+mn-lt"/>
              <a:ea typeface="Open Sans" panose="020B0606030504020204" pitchFamily="34" charset="0"/>
              <a:cs typeface="Open Sans" panose="020B0606030504020204" pitchFamily="34" charset="0"/>
            </a:endParaRPr>
          </a:p>
          <a:p>
            <a:endParaRPr lang="en-IN" dirty="0"/>
          </a:p>
        </p:txBody>
      </p:sp>
    </p:spTree>
    <p:extLst>
      <p:ext uri="{BB962C8B-B14F-4D97-AF65-F5344CB8AC3E}">
        <p14:creationId xmlns:p14="http://schemas.microsoft.com/office/powerpoint/2010/main" val="831756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082239" y="516526"/>
            <a:ext cx="4214954" cy="458870"/>
          </a:xfrm>
          <a:prstGeom prst="rect">
            <a:avLst/>
          </a:prstGeom>
        </p:spPr>
        <p:txBody>
          <a:bodyPr spcFirstLastPara="1" wrap="square" lIns="0" tIns="0" rIns="0" bIns="0" anchor="t" anchorCtr="0">
            <a:noAutofit/>
          </a:bodyPr>
          <a:lstStyle/>
          <a:p>
            <a:pPr algn="ctr"/>
            <a:r>
              <a:rPr lang="en-IN" sz="1400" b="1"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How does RF algorithm work?</a:t>
            </a: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497883" y="883860"/>
            <a:ext cx="8289072" cy="3754874"/>
          </a:xfrm>
          <a:prstGeom prst="rect">
            <a:avLst/>
          </a:prstGeom>
          <a:noFill/>
        </p:spPr>
        <p:txBody>
          <a:bodyPr wrap="square" rtlCol="0">
            <a:spAutoFit/>
          </a:bodyPr>
          <a:lstStyle/>
          <a:p>
            <a:pPr marL="342900" lvl="0" indent="-342900" algn="just">
              <a:lnSpc>
                <a:spcPct val="200000"/>
              </a:lnSpc>
              <a:buFont typeface="Symbol" panose="05050102010706020507" pitchFamily="18" charset="2"/>
              <a:buChar char=""/>
            </a:pPr>
            <a:r>
              <a:rPr lang="en-IN" sz="1400" kern="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Random forest select random K data points and features from the training set.</a:t>
            </a:r>
            <a:endPar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200000"/>
              </a:lnSpc>
              <a:buFont typeface="Symbol" panose="05050102010706020507" pitchFamily="18" charset="2"/>
              <a:buChar char=""/>
            </a:pPr>
            <a:r>
              <a:rPr lang="en-IN" sz="1400" kern="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Build the decision trees associated with the selected data points (Subsets).</a:t>
            </a:r>
            <a:endPar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200000"/>
              </a:lnSpc>
              <a:buFont typeface="Symbol" panose="05050102010706020507" pitchFamily="18" charset="2"/>
              <a:buChar char=""/>
            </a:pPr>
            <a:r>
              <a:rPr lang="en-IN" sz="1400" kern="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Build  N number of  decision trees .</a:t>
            </a:r>
          </a:p>
          <a:p>
            <a:pPr marL="342900" lvl="0" indent="-342900" algn="just">
              <a:lnSpc>
                <a:spcPct val="200000"/>
              </a:lnSpc>
              <a:buFont typeface="Symbol" panose="05050102010706020507" pitchFamily="18" charset="2"/>
              <a:buChar char=""/>
            </a:pPr>
            <a:r>
              <a:rPr lang="en-IN"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Each decision tree will generate output.</a:t>
            </a:r>
          </a:p>
          <a:p>
            <a:pPr marL="342900" lvl="0" indent="-342900" algn="just">
              <a:lnSpc>
                <a:spcPct val="200000"/>
              </a:lnSpc>
              <a:buFont typeface="Symbol" panose="05050102010706020507" pitchFamily="18" charset="2"/>
              <a:buChar char=""/>
            </a:pPr>
            <a:r>
              <a:rPr lang="en-IN" sz="1400" kern="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For new data points, find the output of each decision tree, and assign the new data points to the category that wins the majority votes.</a:t>
            </a:r>
          </a:p>
          <a:p>
            <a:pPr marL="342900" lvl="0" indent="-342900" algn="just">
              <a:lnSpc>
                <a:spcPct val="200000"/>
              </a:lnSpc>
              <a:buFont typeface="Symbol" panose="05050102010706020507" pitchFamily="18" charset="2"/>
              <a:buChar char=""/>
            </a:pPr>
            <a:r>
              <a:rPr lang="en-IN"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Random forest handles complex datasets</a:t>
            </a:r>
          </a:p>
          <a:p>
            <a:pPr marL="342900" lvl="0" indent="-342900" algn="just">
              <a:lnSpc>
                <a:spcPct val="200000"/>
              </a:lnSpc>
              <a:buFont typeface="Symbol" panose="05050102010706020507" pitchFamily="18" charset="2"/>
              <a:buChar char=""/>
            </a:pPr>
            <a: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Stability arises because the result is based on majority voting.</a:t>
            </a: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endParaRPr lang="en-IN" dirty="0"/>
          </a:p>
        </p:txBody>
      </p:sp>
    </p:spTree>
    <p:extLst>
      <p:ext uri="{BB962C8B-B14F-4D97-AF65-F5344CB8AC3E}">
        <p14:creationId xmlns:p14="http://schemas.microsoft.com/office/powerpoint/2010/main" val="326805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082239" y="516526"/>
            <a:ext cx="4214954" cy="458870"/>
          </a:xfrm>
          <a:prstGeom prst="rect">
            <a:avLst/>
          </a:prstGeom>
        </p:spPr>
        <p:txBody>
          <a:bodyPr spcFirstLastPara="1" wrap="square" lIns="0" tIns="0" rIns="0" bIns="0" anchor="t" anchorCtr="0">
            <a:noAutofit/>
          </a:bodyPr>
          <a:lstStyle/>
          <a:p>
            <a:pPr algn="ctr"/>
            <a: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Pseudocode</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497883" y="883860"/>
            <a:ext cx="8289072" cy="3787127"/>
          </a:xfrm>
          <a:prstGeom prst="rect">
            <a:avLst/>
          </a:prstGeom>
          <a:noFill/>
        </p:spPr>
        <p:txBody>
          <a:bodyPr wrap="square" rtlCol="0">
            <a:spAutoFit/>
          </a:bodyPr>
          <a:lstStyle/>
          <a:p>
            <a:pPr>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 Input: </a:t>
            </a:r>
          </a:p>
          <a:p>
            <a:pPr indent="4572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Training dataset with N samples and M features.</a:t>
            </a:r>
          </a:p>
          <a:p>
            <a:pPr>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Number of trees to create: T.</a:t>
            </a:r>
          </a:p>
          <a:p>
            <a:pPr>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Number of features to randomly select at each split: F.</a:t>
            </a:r>
          </a:p>
          <a:p>
            <a:pPr>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2. Initialize an empty list called 'forest' to store the trees.</a:t>
            </a:r>
          </a:p>
          <a:p>
            <a:pPr>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3. For each tree (from 1 to T):</a:t>
            </a:r>
          </a:p>
          <a:p>
            <a:pPr>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Create a random sample of the training data (some samples may repeat).</a:t>
            </a:r>
          </a:p>
          <a:p>
            <a:pPr>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 Build a decision tree:</a:t>
            </a:r>
          </a:p>
          <a:p>
            <a:pPr>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N"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a:t>
            </a: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each decision point in the tree:</a:t>
            </a:r>
          </a:p>
        </p:txBody>
      </p:sp>
    </p:spTree>
    <p:extLst>
      <p:ext uri="{BB962C8B-B14F-4D97-AF65-F5344CB8AC3E}">
        <p14:creationId xmlns:p14="http://schemas.microsoft.com/office/powerpoint/2010/main" val="1434375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497883" y="774947"/>
            <a:ext cx="8289072" cy="3889783"/>
          </a:xfrm>
          <a:prstGeom prst="rect">
            <a:avLst/>
          </a:prstGeom>
          <a:noFill/>
        </p:spPr>
        <p:txBody>
          <a:bodyPr wrap="square" rtlCol="0">
            <a:spAutoFit/>
          </a:bodyPr>
          <a:lstStyle/>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Randomly pick F features.</a:t>
            </a:r>
          </a:p>
          <a:p>
            <a:pPr lvl="2"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Find the best feature and split point among the F features to split the node        	  - Split the node into two child nodes based on the selected split point.</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N" sz="15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ii. Keep splitting until the tree is fully grown or meets some stopping condition</a:t>
            </a:r>
          </a:p>
          <a:p>
            <a:pPr algn="just">
              <a:lnSpc>
                <a:spcPct val="150000"/>
              </a:lnSpc>
              <a:spcAft>
                <a:spcPts val="800"/>
              </a:spcAft>
            </a:pPr>
            <a:r>
              <a:rPr lang="en-IN" sz="15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(like a max depth or minimum samples).</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 Add this decision tree to the 'forest'.</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4. To make a prediction for a new sample x:</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Let each tree in the forest make a prediction.</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 The final prediction is the one that most trees agree on (majority vote).</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113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500719" y="591255"/>
            <a:ext cx="4214954" cy="458870"/>
          </a:xfrm>
          <a:prstGeom prst="rect">
            <a:avLst/>
          </a:prstGeom>
        </p:spPr>
        <p:txBody>
          <a:bodyPr spcFirstLastPara="1" wrap="square" lIns="0" tIns="0" rIns="0" bIns="0" anchor="t" anchorCtr="0">
            <a:noAutofit/>
          </a:bodyPr>
          <a:lstStyle/>
          <a:p>
            <a:pPr algn="ctr"/>
            <a:r>
              <a:rPr lang="en-US" sz="1400" dirty="0"/>
              <a:t>SUPPORT VECTOR MACHINE</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425114" y="1207184"/>
            <a:ext cx="8289072" cy="3156185"/>
          </a:xfrm>
          <a:prstGeom prst="rect">
            <a:avLst/>
          </a:prstGeom>
          <a:noFill/>
        </p:spPr>
        <p:txBody>
          <a:bodyPr wrap="square" rtlCol="0">
            <a:spAutoFit/>
          </a:bodyPr>
          <a:lstStyle/>
          <a:p>
            <a:pPr marL="514350" indent="-285750" algn="just">
              <a:lnSpc>
                <a:spcPct val="150000"/>
              </a:lnSpc>
              <a:spcAft>
                <a:spcPts val="800"/>
              </a:spcAft>
              <a:buFont typeface="Arial" panose="020B0604020202020204" pitchFamily="34" charset="0"/>
              <a:buChar char="•"/>
            </a:pPr>
            <a:r>
              <a:rPr lang="en-IN" kern="10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Supervised </a:t>
            </a:r>
            <a:r>
              <a:rPr lang="en-IN" kern="100">
                <a:solidFill>
                  <a:srgbClr val="193253"/>
                </a:solidFill>
                <a:latin typeface="Open Sans" panose="020B0606030504020204" pitchFamily="34" charset="0"/>
                <a:ea typeface="Open Sans" panose="020B0606030504020204" pitchFamily="34" charset="0"/>
                <a:cs typeface="Open Sans" panose="020B0606030504020204" pitchFamily="34" charset="0"/>
              </a:rPr>
              <a:t>l</a:t>
            </a:r>
            <a:r>
              <a:rPr lang="en-IN" kern="10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earning technique.</a:t>
            </a:r>
          </a:p>
          <a:p>
            <a:pPr marL="514350" indent="-285750" algn="just">
              <a:lnSpc>
                <a:spcPct val="150000"/>
              </a:lnSpc>
              <a:spcAft>
                <a:spcPts val="800"/>
              </a:spcAft>
              <a:buFont typeface="Arial" panose="020B0604020202020204" pitchFamily="34" charset="0"/>
              <a:buChar char="•"/>
            </a:pPr>
            <a:r>
              <a:rPr lang="en-IN" kern="100">
                <a:solidFill>
                  <a:srgbClr val="193253"/>
                </a:solidFill>
                <a:latin typeface="Open Sans" panose="020B0606030504020204" pitchFamily="34" charset="0"/>
                <a:ea typeface="Open Sans" panose="020B0606030504020204" pitchFamily="34" charset="0"/>
                <a:cs typeface="Open Sans" panose="020B0606030504020204" pitchFamily="34" charset="0"/>
              </a:rPr>
              <a:t>SVM finds a hyperplane that best separates the two classes.</a:t>
            </a:r>
          </a:p>
          <a:p>
            <a:pPr marL="514350" indent="-285750" algn="just">
              <a:lnSpc>
                <a:spcPct val="150000"/>
              </a:lnSpc>
              <a:spcAft>
                <a:spcPts val="800"/>
              </a:spcAft>
              <a:buFont typeface="Arial" panose="020B0604020202020204" pitchFamily="34" charset="0"/>
              <a:buChar char="•"/>
            </a:pPr>
            <a:r>
              <a:rPr lang="en-IN" kern="10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There can be infinite number of hyperplanes passing through a point and classifiying the classes perfectly.</a:t>
            </a:r>
          </a:p>
          <a:p>
            <a:pPr marL="514350" indent="-285750" algn="just">
              <a:lnSpc>
                <a:spcPct val="150000"/>
              </a:lnSpc>
              <a:spcAft>
                <a:spcPts val="800"/>
              </a:spcAft>
              <a:buFont typeface="Arial" panose="020B0604020202020204" pitchFamily="34" charset="0"/>
              <a:buChar char="•"/>
            </a:pPr>
            <a:r>
              <a:rPr lang="en-IN" kern="100">
                <a:solidFill>
                  <a:srgbClr val="193253"/>
                </a:solidFill>
                <a:latin typeface="Open Sans" panose="020B0606030504020204" pitchFamily="34" charset="0"/>
                <a:ea typeface="Open Sans" panose="020B0606030504020204" pitchFamily="34" charset="0"/>
                <a:cs typeface="Open Sans" panose="020B0606030504020204" pitchFamily="34" charset="0"/>
              </a:rPr>
              <a:t>The best hyperplane is the one with maximum marginal distance.</a:t>
            </a:r>
          </a:p>
          <a:p>
            <a:pPr marL="514350" indent="-285750" algn="just">
              <a:lnSpc>
                <a:spcPct val="150000"/>
              </a:lnSpc>
              <a:spcAft>
                <a:spcPts val="800"/>
              </a:spcAft>
              <a:buFont typeface="Arial" panose="020B0604020202020204" pitchFamily="34" charset="0"/>
              <a:buChar char="•"/>
            </a:pPr>
            <a:r>
              <a:rPr lang="en-IN">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main objective of the SVM algorithm is to find the optimal hyperplane in an N-dimensional space that can separate the data points in different classes.</a:t>
            </a:r>
          </a:p>
          <a:p>
            <a:pPr marL="514350" indent="-285750" algn="just">
              <a:lnSpc>
                <a:spcPct val="150000"/>
              </a:lnSpc>
              <a:spcAft>
                <a:spcPts val="800"/>
              </a:spcAft>
              <a:buFont typeface="Arial" panose="020B0604020202020204" pitchFamily="34" charset="0"/>
              <a:buChar char="•"/>
            </a:pPr>
            <a:r>
              <a:rPr lang="en-IN">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dimension of the hyperplane depends upon the number of features.</a:t>
            </a:r>
            <a:endPar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95051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26"/>
        <p:cNvGrpSpPr/>
        <p:nvPr/>
      </p:nvGrpSpPr>
      <p:grpSpPr>
        <a:xfrm>
          <a:off x="0" y="0"/>
          <a:ext cx="0" cy="0"/>
          <a:chOff x="0" y="0"/>
          <a:chExt cx="0" cy="0"/>
        </a:xfrm>
      </p:grpSpPr>
      <p:sp>
        <p:nvSpPr>
          <p:cNvPr id="527" name="Google Shape;527;p42"/>
          <p:cNvSpPr txBox="1">
            <a:spLocks noGrp="1"/>
          </p:cNvSpPr>
          <p:nvPr>
            <p:ph type="subTitle" idx="1"/>
          </p:nvPr>
        </p:nvSpPr>
        <p:spPr>
          <a:xfrm>
            <a:off x="2178850" y="3287875"/>
            <a:ext cx="4781400" cy="36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529" name="Google Shape;529;p42"/>
          <p:cNvSpPr txBox="1">
            <a:spLocks noGrp="1"/>
          </p:cNvSpPr>
          <p:nvPr>
            <p:ph type="title" idx="2"/>
          </p:nvPr>
        </p:nvSpPr>
        <p:spPr>
          <a:xfrm>
            <a:off x="2996550" y="1337825"/>
            <a:ext cx="3150900" cy="84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 </a:t>
            </a:r>
            <a:endParaRPr/>
          </a:p>
        </p:txBody>
      </p:sp>
      <p:sp>
        <p:nvSpPr>
          <p:cNvPr id="531" name="Google Shape;531;p42"/>
          <p:cNvSpPr txBox="1">
            <a:spLocks noGrp="1"/>
          </p:cNvSpPr>
          <p:nvPr>
            <p:ph type="title"/>
          </p:nvPr>
        </p:nvSpPr>
        <p:spPr>
          <a:xfrm>
            <a:off x="2175538" y="1961248"/>
            <a:ext cx="4781400" cy="841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LITERATURE REVIEW</a:t>
            </a:r>
            <a:endParaRPr dirty="0"/>
          </a:p>
        </p:txBody>
      </p:sp>
      <p:sp>
        <p:nvSpPr>
          <p:cNvPr id="532" name="Google Shape;532;p42"/>
          <p:cNvSpPr/>
          <p:nvPr/>
        </p:nvSpPr>
        <p:spPr>
          <a:xfrm>
            <a:off x="6503361" y="3561196"/>
            <a:ext cx="327473" cy="30871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2344908" y="3152774"/>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rot="5400000" flipH="1">
            <a:off x="376279" y="2039669"/>
            <a:ext cx="613546" cy="939599"/>
          </a:xfrm>
          <a:custGeom>
            <a:avLst/>
            <a:gdLst/>
            <a:ahLst/>
            <a:cxnLst/>
            <a:rect l="l" t="t" r="r" b="b"/>
            <a:pathLst>
              <a:path w="39731" h="60845" extrusionOk="0">
                <a:moveTo>
                  <a:pt x="19876" y="4351"/>
                </a:moveTo>
                <a:cubicBezTo>
                  <a:pt x="28428" y="4351"/>
                  <a:pt x="35380" y="11304"/>
                  <a:pt x="35380" y="19877"/>
                </a:cubicBezTo>
                <a:lnTo>
                  <a:pt x="35380" y="56494"/>
                </a:lnTo>
                <a:lnTo>
                  <a:pt x="4351" y="56494"/>
                </a:lnTo>
                <a:lnTo>
                  <a:pt x="4351" y="19877"/>
                </a:lnTo>
                <a:cubicBezTo>
                  <a:pt x="4351" y="11304"/>
                  <a:pt x="11303" y="4351"/>
                  <a:pt x="19876" y="4351"/>
                </a:cubicBezTo>
                <a:close/>
                <a:moveTo>
                  <a:pt x="19876" y="1"/>
                </a:moveTo>
                <a:cubicBezTo>
                  <a:pt x="8915" y="1"/>
                  <a:pt x="0" y="8915"/>
                  <a:pt x="0" y="19877"/>
                </a:cubicBezTo>
                <a:lnTo>
                  <a:pt x="0" y="60844"/>
                </a:lnTo>
                <a:lnTo>
                  <a:pt x="39731" y="60844"/>
                </a:lnTo>
                <a:lnTo>
                  <a:pt x="39731" y="19877"/>
                </a:lnTo>
                <a:cubicBezTo>
                  <a:pt x="39731" y="8915"/>
                  <a:pt x="30816" y="1"/>
                  <a:pt x="19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42"/>
          <p:cNvGrpSpPr/>
          <p:nvPr/>
        </p:nvGrpSpPr>
        <p:grpSpPr>
          <a:xfrm rot="-5400000" flipH="1">
            <a:off x="-586527" y="2195692"/>
            <a:ext cx="1800614" cy="627574"/>
            <a:chOff x="6270893" y="298589"/>
            <a:chExt cx="2455159" cy="855705"/>
          </a:xfrm>
        </p:grpSpPr>
        <p:sp>
          <p:nvSpPr>
            <p:cNvPr id="536" name="Google Shape;536;p42"/>
            <p:cNvSpPr/>
            <p:nvPr/>
          </p:nvSpPr>
          <p:spPr>
            <a:xfrm rot="-5400000">
              <a:off x="6320212" y="373107"/>
              <a:ext cx="781207" cy="781166"/>
            </a:xfrm>
            <a:custGeom>
              <a:avLst/>
              <a:gdLst/>
              <a:ahLst/>
              <a:cxnLst/>
              <a:rect l="l" t="t" r="r" b="b"/>
              <a:pathLst>
                <a:path w="19238" h="19237" extrusionOk="0">
                  <a:moveTo>
                    <a:pt x="9619" y="1"/>
                  </a:moveTo>
                  <a:cubicBezTo>
                    <a:pt x="4309" y="1"/>
                    <a:pt x="1" y="4309"/>
                    <a:pt x="1" y="9619"/>
                  </a:cubicBezTo>
                  <a:cubicBezTo>
                    <a:pt x="1" y="14929"/>
                    <a:pt x="4309" y="19237"/>
                    <a:pt x="9619" y="19237"/>
                  </a:cubicBezTo>
                  <a:cubicBezTo>
                    <a:pt x="14929" y="19237"/>
                    <a:pt x="19237" y="14929"/>
                    <a:pt x="19237" y="9619"/>
                  </a:cubicBezTo>
                  <a:cubicBezTo>
                    <a:pt x="19237" y="4309"/>
                    <a:pt x="14929" y="1"/>
                    <a:pt x="9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2"/>
            <p:cNvSpPr/>
            <p:nvPr/>
          </p:nvSpPr>
          <p:spPr>
            <a:xfrm rot="-5400000">
              <a:off x="7107870" y="372681"/>
              <a:ext cx="781207" cy="782019"/>
            </a:xfrm>
            <a:custGeom>
              <a:avLst/>
              <a:gdLst/>
              <a:ahLst/>
              <a:cxnLst/>
              <a:rect l="l" t="t" r="r" b="b"/>
              <a:pathLst>
                <a:path w="19238" h="19258" extrusionOk="0">
                  <a:moveTo>
                    <a:pt x="9619" y="0"/>
                  </a:moveTo>
                  <a:cubicBezTo>
                    <a:pt x="4309" y="0"/>
                    <a:pt x="1" y="4308"/>
                    <a:pt x="1" y="9618"/>
                  </a:cubicBezTo>
                  <a:cubicBezTo>
                    <a:pt x="1" y="14950"/>
                    <a:pt x="4309" y="19258"/>
                    <a:pt x="9619" y="19258"/>
                  </a:cubicBezTo>
                  <a:cubicBezTo>
                    <a:pt x="14929" y="19258"/>
                    <a:pt x="19237" y="14950"/>
                    <a:pt x="19237" y="9618"/>
                  </a:cubicBezTo>
                  <a:cubicBezTo>
                    <a:pt x="19237" y="4308"/>
                    <a:pt x="14929" y="0"/>
                    <a:pt x="9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2"/>
            <p:cNvSpPr/>
            <p:nvPr/>
          </p:nvSpPr>
          <p:spPr>
            <a:xfrm rot="-5400000">
              <a:off x="7895508" y="373087"/>
              <a:ext cx="781207" cy="781207"/>
            </a:xfrm>
            <a:custGeom>
              <a:avLst/>
              <a:gdLst/>
              <a:ahLst/>
              <a:cxnLst/>
              <a:rect l="l" t="t" r="r" b="b"/>
              <a:pathLst>
                <a:path w="19238" h="19238" extrusionOk="0">
                  <a:moveTo>
                    <a:pt x="9619" y="1"/>
                  </a:moveTo>
                  <a:cubicBezTo>
                    <a:pt x="4309" y="1"/>
                    <a:pt x="1" y="4309"/>
                    <a:pt x="1" y="9619"/>
                  </a:cubicBezTo>
                  <a:cubicBezTo>
                    <a:pt x="1" y="14929"/>
                    <a:pt x="4309" y="19237"/>
                    <a:pt x="9619" y="19237"/>
                  </a:cubicBezTo>
                  <a:cubicBezTo>
                    <a:pt x="14929" y="19237"/>
                    <a:pt x="19237" y="14929"/>
                    <a:pt x="19237" y="9619"/>
                  </a:cubicBezTo>
                  <a:cubicBezTo>
                    <a:pt x="19237" y="4309"/>
                    <a:pt x="14929" y="1"/>
                    <a:pt x="9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rot="-5400000">
              <a:off x="6490417" y="79065"/>
              <a:ext cx="439982" cy="879031"/>
            </a:xfrm>
            <a:custGeom>
              <a:avLst/>
              <a:gdLst/>
              <a:ahLst/>
              <a:cxnLst/>
              <a:rect l="l" t="t" r="r" b="b"/>
              <a:pathLst>
                <a:path w="10835" h="21647" extrusionOk="0">
                  <a:moveTo>
                    <a:pt x="0" y="0"/>
                  </a:moveTo>
                  <a:lnTo>
                    <a:pt x="0" y="2410"/>
                  </a:lnTo>
                  <a:cubicBezTo>
                    <a:pt x="4650" y="2410"/>
                    <a:pt x="8424" y="6185"/>
                    <a:pt x="8424" y="10834"/>
                  </a:cubicBezTo>
                  <a:cubicBezTo>
                    <a:pt x="8424" y="15462"/>
                    <a:pt x="4650" y="19236"/>
                    <a:pt x="0" y="19236"/>
                  </a:cubicBezTo>
                  <a:lnTo>
                    <a:pt x="0" y="21646"/>
                  </a:lnTo>
                  <a:cubicBezTo>
                    <a:pt x="5972" y="21646"/>
                    <a:pt x="10834" y="16805"/>
                    <a:pt x="10834" y="10834"/>
                  </a:cubicBezTo>
                  <a:cubicBezTo>
                    <a:pt x="10834" y="4863"/>
                    <a:pt x="597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rot="-5400000">
              <a:off x="7278461" y="79065"/>
              <a:ext cx="439982" cy="879031"/>
            </a:xfrm>
            <a:custGeom>
              <a:avLst/>
              <a:gdLst/>
              <a:ahLst/>
              <a:cxnLst/>
              <a:rect l="l" t="t" r="r" b="b"/>
              <a:pathLst>
                <a:path w="10835" h="21647" extrusionOk="0">
                  <a:moveTo>
                    <a:pt x="0" y="1"/>
                  </a:moveTo>
                  <a:lnTo>
                    <a:pt x="0" y="2411"/>
                  </a:lnTo>
                  <a:cubicBezTo>
                    <a:pt x="4650" y="2411"/>
                    <a:pt x="8424" y="6185"/>
                    <a:pt x="8424" y="10835"/>
                  </a:cubicBezTo>
                  <a:cubicBezTo>
                    <a:pt x="8424" y="15462"/>
                    <a:pt x="4650" y="19237"/>
                    <a:pt x="0" y="19237"/>
                  </a:cubicBezTo>
                  <a:lnTo>
                    <a:pt x="0" y="21647"/>
                  </a:lnTo>
                  <a:cubicBezTo>
                    <a:pt x="5972" y="21647"/>
                    <a:pt x="10834" y="16785"/>
                    <a:pt x="10834" y="10813"/>
                  </a:cubicBezTo>
                  <a:cubicBezTo>
                    <a:pt x="10834" y="4842"/>
                    <a:pt x="597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rot="-5400000">
              <a:off x="8066119" y="78638"/>
              <a:ext cx="439982" cy="879883"/>
            </a:xfrm>
            <a:custGeom>
              <a:avLst/>
              <a:gdLst/>
              <a:ahLst/>
              <a:cxnLst/>
              <a:rect l="l" t="t" r="r" b="b"/>
              <a:pathLst>
                <a:path w="10835" h="21668" extrusionOk="0">
                  <a:moveTo>
                    <a:pt x="0" y="0"/>
                  </a:moveTo>
                  <a:lnTo>
                    <a:pt x="0" y="2431"/>
                  </a:lnTo>
                  <a:cubicBezTo>
                    <a:pt x="4650" y="2431"/>
                    <a:pt x="8424" y="6185"/>
                    <a:pt x="8424" y="10834"/>
                  </a:cubicBezTo>
                  <a:cubicBezTo>
                    <a:pt x="8424" y="15483"/>
                    <a:pt x="4650" y="19258"/>
                    <a:pt x="0" y="19258"/>
                  </a:cubicBezTo>
                  <a:lnTo>
                    <a:pt x="0" y="21668"/>
                  </a:lnTo>
                  <a:cubicBezTo>
                    <a:pt x="5972" y="21668"/>
                    <a:pt x="10834" y="16805"/>
                    <a:pt x="10834" y="10834"/>
                  </a:cubicBezTo>
                  <a:cubicBezTo>
                    <a:pt x="10834" y="4863"/>
                    <a:pt x="597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42"/>
          <p:cNvGrpSpPr/>
          <p:nvPr/>
        </p:nvGrpSpPr>
        <p:grpSpPr>
          <a:xfrm rot="-1564494">
            <a:off x="6730518" y="-871299"/>
            <a:ext cx="3396776" cy="2427940"/>
            <a:chOff x="-451798" y="4190911"/>
            <a:chExt cx="1789999" cy="1279391"/>
          </a:xfrm>
        </p:grpSpPr>
        <p:sp>
          <p:nvSpPr>
            <p:cNvPr id="543" name="Google Shape;543;p42"/>
            <p:cNvSpPr/>
            <p:nvPr/>
          </p:nvSpPr>
          <p:spPr>
            <a:xfrm>
              <a:off x="-451798" y="4190911"/>
              <a:ext cx="1789999" cy="1279391"/>
            </a:xfrm>
            <a:custGeom>
              <a:avLst/>
              <a:gdLst/>
              <a:ahLst/>
              <a:cxnLst/>
              <a:rect l="l" t="t" r="r" b="b"/>
              <a:pathLst>
                <a:path w="56409" h="40318" extrusionOk="0">
                  <a:moveTo>
                    <a:pt x="6585" y="1095"/>
                  </a:moveTo>
                  <a:cubicBezTo>
                    <a:pt x="8395" y="1095"/>
                    <a:pt x="10688" y="1522"/>
                    <a:pt x="13351" y="2378"/>
                  </a:cubicBezTo>
                  <a:cubicBezTo>
                    <a:pt x="19130" y="4255"/>
                    <a:pt x="25997" y="7902"/>
                    <a:pt x="32694" y="12658"/>
                  </a:cubicBezTo>
                  <a:cubicBezTo>
                    <a:pt x="47515" y="23193"/>
                    <a:pt x="54723" y="34133"/>
                    <a:pt x="52143" y="37758"/>
                  </a:cubicBezTo>
                  <a:cubicBezTo>
                    <a:pt x="51468" y="38714"/>
                    <a:pt x="50087" y="39197"/>
                    <a:pt x="48146" y="39197"/>
                  </a:cubicBezTo>
                  <a:cubicBezTo>
                    <a:pt x="42726" y="39197"/>
                    <a:pt x="32945" y="35429"/>
                    <a:pt x="22031" y="27671"/>
                  </a:cubicBezTo>
                  <a:cubicBezTo>
                    <a:pt x="15334" y="22915"/>
                    <a:pt x="9619" y="17627"/>
                    <a:pt x="5972" y="12786"/>
                  </a:cubicBezTo>
                  <a:cubicBezTo>
                    <a:pt x="2475" y="8158"/>
                    <a:pt x="1238" y="4447"/>
                    <a:pt x="2581" y="2549"/>
                  </a:cubicBezTo>
                  <a:cubicBezTo>
                    <a:pt x="3275" y="1581"/>
                    <a:pt x="4655" y="1095"/>
                    <a:pt x="6585" y="1095"/>
                  </a:cubicBezTo>
                  <a:close/>
                  <a:moveTo>
                    <a:pt x="6591" y="0"/>
                  </a:moveTo>
                  <a:cubicBezTo>
                    <a:pt x="4256" y="0"/>
                    <a:pt x="2572" y="640"/>
                    <a:pt x="1664" y="1909"/>
                  </a:cubicBezTo>
                  <a:cubicBezTo>
                    <a:pt x="1" y="4255"/>
                    <a:pt x="1216" y="8350"/>
                    <a:pt x="5076" y="13447"/>
                  </a:cubicBezTo>
                  <a:cubicBezTo>
                    <a:pt x="8808" y="18394"/>
                    <a:pt x="14609" y="23747"/>
                    <a:pt x="21391" y="28567"/>
                  </a:cubicBezTo>
                  <a:cubicBezTo>
                    <a:pt x="31840" y="36010"/>
                    <a:pt x="42056" y="40318"/>
                    <a:pt x="48134" y="40318"/>
                  </a:cubicBezTo>
                  <a:cubicBezTo>
                    <a:pt x="50415" y="40318"/>
                    <a:pt x="52143" y="39699"/>
                    <a:pt x="53060" y="38420"/>
                  </a:cubicBezTo>
                  <a:cubicBezTo>
                    <a:pt x="56408" y="33685"/>
                    <a:pt x="47750" y="21977"/>
                    <a:pt x="33333" y="11762"/>
                  </a:cubicBezTo>
                  <a:cubicBezTo>
                    <a:pt x="26552" y="6921"/>
                    <a:pt x="19578" y="3232"/>
                    <a:pt x="13692" y="1334"/>
                  </a:cubicBezTo>
                  <a:cubicBezTo>
                    <a:pt x="10923" y="443"/>
                    <a:pt x="8532"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p:cNvSpPr/>
            <p:nvPr/>
          </p:nvSpPr>
          <p:spPr>
            <a:xfrm>
              <a:off x="-55209" y="4506982"/>
              <a:ext cx="943407" cy="647311"/>
            </a:xfrm>
            <a:custGeom>
              <a:avLst/>
              <a:gdLst/>
              <a:ahLst/>
              <a:cxnLst/>
              <a:rect l="l" t="t" r="r" b="b"/>
              <a:pathLst>
                <a:path w="29730" h="20399" extrusionOk="0">
                  <a:moveTo>
                    <a:pt x="4650" y="1120"/>
                  </a:moveTo>
                  <a:cubicBezTo>
                    <a:pt x="7209" y="1120"/>
                    <a:pt x="12029" y="2975"/>
                    <a:pt x="17318" y="6750"/>
                  </a:cubicBezTo>
                  <a:cubicBezTo>
                    <a:pt x="24355" y="11740"/>
                    <a:pt x="27959" y="17050"/>
                    <a:pt x="26808" y="18671"/>
                  </a:cubicBezTo>
                  <a:cubicBezTo>
                    <a:pt x="26522" y="19078"/>
                    <a:pt x="25925" y="19282"/>
                    <a:pt x="25081" y="19282"/>
                  </a:cubicBezTo>
                  <a:cubicBezTo>
                    <a:pt x="22524" y="19282"/>
                    <a:pt x="17703" y="17411"/>
                    <a:pt x="12413" y="13659"/>
                  </a:cubicBezTo>
                  <a:cubicBezTo>
                    <a:pt x="5375" y="8648"/>
                    <a:pt x="1771" y="3359"/>
                    <a:pt x="2922" y="1717"/>
                  </a:cubicBezTo>
                  <a:cubicBezTo>
                    <a:pt x="3221" y="1311"/>
                    <a:pt x="3818" y="1120"/>
                    <a:pt x="4650" y="1120"/>
                  </a:cubicBezTo>
                  <a:close/>
                  <a:moveTo>
                    <a:pt x="4665" y="0"/>
                  </a:moveTo>
                  <a:cubicBezTo>
                    <a:pt x="3478" y="0"/>
                    <a:pt x="2555" y="330"/>
                    <a:pt x="2027" y="1077"/>
                  </a:cubicBezTo>
                  <a:cubicBezTo>
                    <a:pt x="1" y="3913"/>
                    <a:pt x="5546" y="10140"/>
                    <a:pt x="11773" y="14555"/>
                  </a:cubicBezTo>
                  <a:cubicBezTo>
                    <a:pt x="16358" y="17818"/>
                    <a:pt x="21753" y="20398"/>
                    <a:pt x="25080" y="20398"/>
                  </a:cubicBezTo>
                  <a:cubicBezTo>
                    <a:pt x="26274" y="20398"/>
                    <a:pt x="27191" y="20078"/>
                    <a:pt x="27725" y="19332"/>
                  </a:cubicBezTo>
                  <a:cubicBezTo>
                    <a:pt x="29729" y="16496"/>
                    <a:pt x="24184" y="10268"/>
                    <a:pt x="17979" y="5833"/>
                  </a:cubicBezTo>
                  <a:cubicBezTo>
                    <a:pt x="13376" y="2581"/>
                    <a:pt x="7986" y="0"/>
                    <a:pt x="4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42"/>
          <p:cNvGrpSpPr/>
          <p:nvPr/>
        </p:nvGrpSpPr>
        <p:grpSpPr>
          <a:xfrm rot="-5400000">
            <a:off x="6189085" y="4053215"/>
            <a:ext cx="855702" cy="1332526"/>
            <a:chOff x="766200" y="1143825"/>
            <a:chExt cx="784184" cy="1221156"/>
          </a:xfrm>
        </p:grpSpPr>
        <p:sp>
          <p:nvSpPr>
            <p:cNvPr id="546" name="Google Shape;546;p42"/>
            <p:cNvSpPr/>
            <p:nvPr/>
          </p:nvSpPr>
          <p:spPr>
            <a:xfrm>
              <a:off x="766200" y="114382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p:cNvSpPr/>
            <p:nvPr/>
          </p:nvSpPr>
          <p:spPr>
            <a:xfrm>
              <a:off x="766200" y="130086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766200" y="1457905"/>
              <a:ext cx="784184" cy="279233"/>
            </a:xfrm>
            <a:custGeom>
              <a:avLst/>
              <a:gdLst/>
              <a:ahLst/>
              <a:cxnLst/>
              <a:rect l="l" t="t" r="r" b="b"/>
              <a:pathLst>
                <a:path w="49413" h="17595" extrusionOk="0">
                  <a:moveTo>
                    <a:pt x="0" y="1"/>
                  </a:moveTo>
                  <a:lnTo>
                    <a:pt x="0" y="4308"/>
                  </a:lnTo>
                  <a:lnTo>
                    <a:pt x="49412" y="17595"/>
                  </a:lnTo>
                  <a:lnTo>
                    <a:pt x="49412" y="1326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766200" y="1614612"/>
              <a:ext cx="784184" cy="279566"/>
            </a:xfrm>
            <a:custGeom>
              <a:avLst/>
              <a:gdLst/>
              <a:ahLst/>
              <a:cxnLst/>
              <a:rect l="l" t="t" r="r" b="b"/>
              <a:pathLst>
                <a:path w="49413" h="17616" extrusionOk="0">
                  <a:moveTo>
                    <a:pt x="0" y="1"/>
                  </a:moveTo>
                  <a:lnTo>
                    <a:pt x="0" y="4330"/>
                  </a:lnTo>
                  <a:lnTo>
                    <a:pt x="49412" y="17616"/>
                  </a:lnTo>
                  <a:lnTo>
                    <a:pt x="49412" y="1328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766200" y="1771652"/>
              <a:ext cx="784184" cy="279233"/>
            </a:xfrm>
            <a:custGeom>
              <a:avLst/>
              <a:gdLst/>
              <a:ahLst/>
              <a:cxnLst/>
              <a:rect l="l" t="t" r="r" b="b"/>
              <a:pathLst>
                <a:path w="49413" h="17595" extrusionOk="0">
                  <a:moveTo>
                    <a:pt x="0" y="1"/>
                  </a:moveTo>
                  <a:lnTo>
                    <a:pt x="0" y="4330"/>
                  </a:lnTo>
                  <a:lnTo>
                    <a:pt x="49412" y="17595"/>
                  </a:lnTo>
                  <a:lnTo>
                    <a:pt x="49412" y="1328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766200" y="1928709"/>
              <a:ext cx="784184" cy="279233"/>
            </a:xfrm>
            <a:custGeom>
              <a:avLst/>
              <a:gdLst/>
              <a:ahLst/>
              <a:cxnLst/>
              <a:rect l="l" t="t" r="r" b="b"/>
              <a:pathLst>
                <a:path w="49413" h="17595" extrusionOk="0">
                  <a:moveTo>
                    <a:pt x="0" y="0"/>
                  </a:moveTo>
                  <a:lnTo>
                    <a:pt x="0" y="4329"/>
                  </a:lnTo>
                  <a:lnTo>
                    <a:pt x="49412" y="17594"/>
                  </a:lnTo>
                  <a:lnTo>
                    <a:pt x="49412" y="132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766200" y="2085749"/>
              <a:ext cx="784184" cy="279233"/>
            </a:xfrm>
            <a:custGeom>
              <a:avLst/>
              <a:gdLst/>
              <a:ahLst/>
              <a:cxnLst/>
              <a:rect l="l" t="t" r="r" b="b"/>
              <a:pathLst>
                <a:path w="49413" h="17595" extrusionOk="0">
                  <a:moveTo>
                    <a:pt x="0" y="0"/>
                  </a:moveTo>
                  <a:lnTo>
                    <a:pt x="0" y="4308"/>
                  </a:lnTo>
                  <a:lnTo>
                    <a:pt x="49412" y="17594"/>
                  </a:lnTo>
                  <a:lnTo>
                    <a:pt x="49412" y="1328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267835" y="3586302"/>
            <a:ext cx="8289072" cy="1027397"/>
          </a:xfrm>
          <a:prstGeom prst="rect">
            <a:avLst/>
          </a:prstGeom>
          <a:noFill/>
        </p:spPr>
        <p:txBody>
          <a:bodyPr wrap="square" rtlCol="0">
            <a:spAutoFit/>
          </a:bodyPr>
          <a:lstStyle/>
          <a:p>
            <a:pPr marL="514350" indent="-285750" algn="just">
              <a:lnSpc>
                <a:spcPct val="150000"/>
              </a:lnSpc>
              <a:spcAft>
                <a:spcPts val="800"/>
              </a:spcAft>
              <a:buFont typeface="Arial" panose="020B0604020202020204" pitchFamily="34" charset="0"/>
              <a:buChar char="•"/>
            </a:pPr>
            <a:r>
              <a:rPr lang="en-IN" sz="14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There can be multiple lines/decision boundaries to segregate the classes in n-dimensional space, but we need to find out the best decision boundary that helps to classify the data points. </a:t>
            </a:r>
            <a:endParaRPr lang="en-IN" sz="14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F88B65F-714A-8B2B-33E4-05D4D9E31B05}"/>
              </a:ext>
            </a:extLst>
          </p:cNvPr>
          <p:cNvPicPr>
            <a:picLocks noChangeAspect="1"/>
          </p:cNvPicPr>
          <p:nvPr/>
        </p:nvPicPr>
        <p:blipFill>
          <a:blip r:embed="rId8"/>
          <a:stretch>
            <a:fillRect/>
          </a:stretch>
        </p:blipFill>
        <p:spPr>
          <a:xfrm>
            <a:off x="1743324" y="498888"/>
            <a:ext cx="3594410" cy="2920458"/>
          </a:xfrm>
          <a:prstGeom prst="rect">
            <a:avLst/>
          </a:prstGeom>
        </p:spPr>
      </p:pic>
    </p:spTree>
    <p:extLst>
      <p:ext uri="{BB962C8B-B14F-4D97-AF65-F5344CB8AC3E}">
        <p14:creationId xmlns:p14="http://schemas.microsoft.com/office/powerpoint/2010/main" val="2936718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357045" y="848111"/>
            <a:ext cx="8289072" cy="4259051"/>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SVM chooses the extreme points/vectors that help in creating the hyperplane. These extreme cases are called as support vectors, and hence algorithm is termed as Support Vector Machine.</a:t>
            </a:r>
          </a:p>
          <a:p>
            <a:pPr marL="342900" lvl="0" indent="-342900" algn="just">
              <a:lnSpc>
                <a:spcPct val="150000"/>
              </a:lnSpc>
              <a:buFont typeface="Symbol" panose="05050102010706020507" pitchFamily="18" charset="2"/>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SVM algorithm has the characteristics to ignore the outlier and finds the best hyperplane that maximizes the margin. SVM is robust to outliers.</a:t>
            </a:r>
          </a:p>
          <a:p>
            <a:pPr marL="342900" lvl="0" indent="-342900" algn="just">
              <a:lnSpc>
                <a:spcPct val="150000"/>
              </a:lnSpc>
              <a:buFont typeface="Symbol" panose="05050102010706020507" pitchFamily="18" charset="2"/>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So the margins in these types of cases are called soft margins.</a:t>
            </a:r>
          </a:p>
          <a:p>
            <a:pPr marL="342900" indent="-342900" algn="just">
              <a:lnSpc>
                <a:spcPct val="150000"/>
              </a:lnSpc>
              <a:buFont typeface="Symbol" panose="05050102010706020507" pitchFamily="18" charset="2"/>
              <a:buChar char=""/>
            </a:pPr>
            <a:r>
              <a:rPr lang="en-IN" b="1" kern="0" spc="1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Non-Linear SVM :</a:t>
            </a:r>
            <a:r>
              <a:rPr lang="en-IN" kern="0" spc="1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Non-Linear SVM can be used to classify data when it cannot be separated into two classes by a straight line (in the case of 2D). By using kernel functions, nonlinear SVMs can handle nonlinearly separable data. The original input data is transformed by these kernel functions into a higher-dimensional feature space, where the data points can be linearly separated. A linear SVM is used to locate a nonlinear decision boundary in this modified space. </a:t>
            </a:r>
            <a:endPar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514350" indent="-285750" algn="just">
              <a:lnSpc>
                <a:spcPct val="150000"/>
              </a:lnSpc>
              <a:spcAft>
                <a:spcPts val="800"/>
              </a:spcAft>
              <a:buFont typeface="Arial" panose="020B0604020202020204" pitchFamily="34" charset="0"/>
              <a:buChar char="•"/>
            </a:pPr>
            <a:endPar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50429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600464" y="2603662"/>
            <a:ext cx="8289072" cy="10273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SVM kernel is a function that takes low-dimensional input space and transforms it into higher-dimensional space, i.e. it converts </a:t>
            </a:r>
            <a:r>
              <a:rPr lang="en-IN" dirty="0" err="1">
                <a:solidFill>
                  <a:srgbClr val="193253"/>
                </a:solidFill>
                <a:effectLst/>
                <a:latin typeface="Open Sans" panose="020B0606030504020204" pitchFamily="34" charset="0"/>
                <a:ea typeface="Open Sans" panose="020B0606030504020204" pitchFamily="34" charset="0"/>
                <a:cs typeface="Open Sans" panose="020B0606030504020204" pitchFamily="34" charset="0"/>
              </a:rPr>
              <a:t>nonseparable</a:t>
            </a: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problems to separable problems.</a:t>
            </a:r>
          </a:p>
          <a:p>
            <a:pPr marL="285750" indent="-285750">
              <a:lnSpc>
                <a:spcPct val="150000"/>
              </a:lnSpc>
              <a:buFont typeface="Arial" panose="020B0604020202020204" pitchFamily="34" charset="0"/>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Some commonly used kernel functions are,</a:t>
            </a:r>
            <a:endParaRPr lang="en-IN"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7BEFD375-630D-67EF-680A-D6E62706EB4C}"/>
              </a:ext>
            </a:extLst>
          </p:cNvPr>
          <p:cNvPicPr>
            <a:picLocks noChangeAspect="1"/>
          </p:cNvPicPr>
          <p:nvPr/>
        </p:nvPicPr>
        <p:blipFill rotWithShape="1">
          <a:blip r:embed="rId8"/>
          <a:srcRect l="2521" t="1052" r="1707" b="22679"/>
          <a:stretch/>
        </p:blipFill>
        <p:spPr>
          <a:xfrm>
            <a:off x="1933807" y="658128"/>
            <a:ext cx="4042318" cy="1801543"/>
          </a:xfrm>
          <a:prstGeom prst="rect">
            <a:avLst/>
          </a:prstGeom>
        </p:spPr>
      </p:pic>
      <p:pic>
        <p:nvPicPr>
          <p:cNvPr id="7" name="Picture 6">
            <a:extLst>
              <a:ext uri="{FF2B5EF4-FFF2-40B4-BE49-F238E27FC236}">
                <a16:creationId xmlns:a16="http://schemas.microsoft.com/office/drawing/2014/main" id="{4ECA7704-542E-DFF9-C42D-76D73733823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607" t="47508" r="31398" b="25546"/>
          <a:stretch/>
        </p:blipFill>
        <p:spPr bwMode="auto">
          <a:xfrm>
            <a:off x="3113886" y="3731080"/>
            <a:ext cx="2862239" cy="9038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4920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500719" y="591255"/>
            <a:ext cx="4214954" cy="458870"/>
          </a:xfrm>
          <a:prstGeom prst="rect">
            <a:avLst/>
          </a:prstGeom>
        </p:spPr>
        <p:txBody>
          <a:bodyPr spcFirstLastPara="1" wrap="square" lIns="0" tIns="0" rIns="0" bIns="0" anchor="t" anchorCtr="0">
            <a:noAutofit/>
          </a:bodyPr>
          <a:lstStyle/>
          <a:p>
            <a:pPr algn="ctr"/>
            <a:r>
              <a:rPr lang="en-US"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How Support Vector Machine works?</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497883" y="1013787"/>
            <a:ext cx="8289072" cy="3612720"/>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en-IN" sz="1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Gather dataset which consists of feature inputs and corresponding outputs.</a:t>
            </a:r>
          </a:p>
          <a:p>
            <a:pPr marL="342900" lvl="0" indent="-342900" algn="just">
              <a:lnSpc>
                <a:spcPct val="150000"/>
              </a:lnSpc>
              <a:buFont typeface="Symbol" panose="05050102010706020507" pitchFamily="18" charset="2"/>
              <a:buChar char=""/>
            </a:pPr>
            <a:r>
              <a:rPr lang="en-IN" sz="1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Represent each data point as a vector in a multi-dimensional space, where each dimension corresponds to a feature of the data.</a:t>
            </a:r>
          </a:p>
          <a:p>
            <a:pPr marL="342900" lvl="0" indent="-342900" algn="just">
              <a:lnSpc>
                <a:spcPct val="150000"/>
              </a:lnSpc>
              <a:buFont typeface="Symbol" panose="05050102010706020507" pitchFamily="18" charset="2"/>
              <a:buChar char=""/>
            </a:pPr>
            <a:r>
              <a:rPr lang="en-IN" sz="1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Find the hyperplane that maximizes this margin, ensuring the best possible separation between the two classes.</a:t>
            </a:r>
          </a:p>
          <a:p>
            <a:pPr marL="342900" lvl="0" indent="-342900" algn="just">
              <a:lnSpc>
                <a:spcPct val="150000"/>
              </a:lnSpc>
              <a:buFont typeface="Symbol" panose="05050102010706020507" pitchFamily="18" charset="2"/>
              <a:buChar char=""/>
            </a:pPr>
            <a:r>
              <a:rPr lang="en-IN" sz="1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the data is not linearly separable, the original feature space is mapped into a higher-dimensional space by using kernel trick where a linear hyperplane can separate the classes.</a:t>
            </a:r>
          </a:p>
          <a:p>
            <a:pPr marL="342900" lvl="0" indent="-342900" algn="just">
              <a:lnSpc>
                <a:spcPct val="150000"/>
              </a:lnSpc>
              <a:buFont typeface="Symbol" panose="05050102010706020507" pitchFamily="18" charset="2"/>
              <a:buChar char=""/>
            </a:pPr>
            <a:r>
              <a:rPr lang="en-IN" sz="1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Find the weights and bias that define the hyperplane by maximizing the margin and minimizing the classification errors.</a:t>
            </a:r>
          </a:p>
          <a:p>
            <a:pPr marL="342900" lvl="0" indent="-342900" algn="just">
              <a:lnSpc>
                <a:spcPct val="150000"/>
              </a:lnSpc>
              <a:buFont typeface="Symbol" panose="05050102010706020507" pitchFamily="18" charset="2"/>
              <a:buChar char=""/>
            </a:pPr>
            <a:r>
              <a:rPr lang="en-IN" sz="14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Once trained, the SVM model can classify new data points. For each new point, the model checks on which side of the hyperplane the point falls.</a:t>
            </a:r>
          </a:p>
        </p:txBody>
      </p:sp>
    </p:spTree>
    <p:extLst>
      <p:ext uri="{BB962C8B-B14F-4D97-AF65-F5344CB8AC3E}">
        <p14:creationId xmlns:p14="http://schemas.microsoft.com/office/powerpoint/2010/main" val="2102321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500719" y="591255"/>
            <a:ext cx="4214954" cy="458870"/>
          </a:xfrm>
          <a:prstGeom prst="rect">
            <a:avLst/>
          </a:prstGeom>
        </p:spPr>
        <p:txBody>
          <a:bodyPr spcFirstLastPara="1" wrap="square" lIns="0" tIns="0" rIns="0" bIns="0" anchor="t" anchorCtr="0">
            <a:noAutofit/>
          </a:bodyPr>
          <a:lstStyle/>
          <a:p>
            <a:pPr algn="ctr"/>
            <a:r>
              <a:rPr lang="en-US"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Pseudocode</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497883" y="946625"/>
            <a:ext cx="8289072" cy="3787127"/>
          </a:xfrm>
          <a:prstGeom prst="rect">
            <a:avLst/>
          </a:prstGeom>
          <a:noFill/>
        </p:spPr>
        <p:txBody>
          <a:bodyPr wrap="square" rtlCol="0">
            <a:spAutoFit/>
          </a:bodyPr>
          <a:lstStyle/>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 Initialize Parameters:</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Set the regularization parameter C.</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Initialize weights w and bias b to 0 or small random values.</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2. Repeat for a fixed number of iterations:</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For each data point (xi, </a:t>
            </a:r>
            <a:r>
              <a:rPr lang="en-US"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yi</a:t>
            </a: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the training set:</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a:t>
            </a: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Calculate the decision function: f(xi) = w * xi + b</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ii.  If the data point is misclassified (i.e., </a:t>
            </a:r>
            <a:r>
              <a:rPr lang="en-US"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yi</a:t>
            </a: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f(xi) &lt; 1):</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Update weights: w = w + C * </a:t>
            </a:r>
            <a:r>
              <a:rPr lang="en-US"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yi</a:t>
            </a: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xi</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Update bias: b = b + C * </a:t>
            </a:r>
            <a:r>
              <a:rPr lang="en-US"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yi</a:t>
            </a:r>
            <a:r>
              <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686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357045" y="848111"/>
            <a:ext cx="8289072" cy="2509854"/>
          </a:xfrm>
          <a:prstGeom prst="rect">
            <a:avLst/>
          </a:prstGeom>
          <a:noFill/>
        </p:spPr>
        <p:txBody>
          <a:bodyPr wrap="square" rtlCol="0">
            <a:spAutoFit/>
          </a:bodyPr>
          <a:lstStyle/>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 Prediction:</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For a new data point </a:t>
            </a:r>
            <a:r>
              <a:rPr lang="en-US"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x_new</a:t>
            </a: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compute:</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a:t>
            </a:r>
            <a:r>
              <a:rPr lang="en-US"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x_new</a:t>
            </a: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w * </a:t>
            </a:r>
            <a:r>
              <a:rPr lang="en-US"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x_new</a:t>
            </a: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b</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Return the predicted class:</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if f(</a:t>
            </a:r>
            <a:r>
              <a:rPr lang="en-US"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x_new</a:t>
            </a: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&gt;= 0, return +1</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else return -1</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138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196000" y="463542"/>
            <a:ext cx="4214954" cy="458870"/>
          </a:xfrm>
          <a:prstGeom prst="rect">
            <a:avLst/>
          </a:prstGeom>
        </p:spPr>
        <p:txBody>
          <a:bodyPr spcFirstLastPara="1" wrap="square" lIns="0" tIns="0" rIns="0" bIns="0" anchor="t" anchorCtr="0">
            <a:noAutofit/>
          </a:bodyPr>
          <a:lstStyle/>
          <a:p>
            <a:pPr algn="ctr"/>
            <a: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Decision Tree</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C0B4072-C9AA-B284-995A-5B78B7AC9419}"/>
              </a:ext>
            </a:extLst>
          </p:cNvPr>
          <p:cNvSpPr txBox="1"/>
          <p:nvPr/>
        </p:nvSpPr>
        <p:spPr>
          <a:xfrm>
            <a:off x="497883" y="808835"/>
            <a:ext cx="8289072" cy="4003275"/>
          </a:xfrm>
          <a:prstGeom prst="rect">
            <a:avLst/>
          </a:prstGeom>
          <a:noFill/>
        </p:spPr>
        <p:txBody>
          <a:bodyPr wrap="square" rtlCol="0">
            <a:spAutoFit/>
          </a:bodyPr>
          <a:lstStyle/>
          <a:p>
            <a:pPr marL="171450" indent="-171450">
              <a:lnSpc>
                <a:spcPct val="150000"/>
              </a:lnSpc>
              <a:spcAft>
                <a:spcPts val="800"/>
              </a:spcAft>
              <a:buFont typeface="Arial" panose="020B0604020202020204" pitchFamily="34" charset="0"/>
              <a:buChar char="•"/>
              <a:tabLst>
                <a:tab pos="155194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p>
          <a:p>
            <a:pPr marL="171450" indent="-171450">
              <a:lnSpc>
                <a:spcPct val="150000"/>
              </a:lnSpc>
              <a:spcAft>
                <a:spcPts val="800"/>
              </a:spcAft>
              <a:buFont typeface="Arial" panose="020B0604020202020204" pitchFamily="34" charset="0"/>
              <a:buChar char="•"/>
              <a:tabLst>
                <a:tab pos="155194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In a Decision tree, there are two nodes, which are the Decision Node and Leaf Node. Decision nodes are used to make any decision and have multiple branches, whereas Leaf nodes are the output of those decisions and do not contain any further branches.</a:t>
            </a:r>
          </a:p>
          <a:p>
            <a:pPr marL="171450" indent="-171450">
              <a:lnSpc>
                <a:spcPct val="150000"/>
              </a:lnSpc>
              <a:spcAft>
                <a:spcPts val="800"/>
              </a:spcAft>
              <a:buFont typeface="Arial" panose="020B0604020202020204" pitchFamily="34" charset="0"/>
              <a:buChar char="•"/>
              <a:tabLst>
                <a:tab pos="155194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decisions or the test are performed on the basis of features of the given dataset.</a:t>
            </a:r>
          </a:p>
          <a:p>
            <a:pPr marL="171450" indent="-171450">
              <a:lnSpc>
                <a:spcPct val="150000"/>
              </a:lnSpc>
              <a:spcAft>
                <a:spcPts val="800"/>
              </a:spcAft>
              <a:buFont typeface="Arial" panose="020B0604020202020204" pitchFamily="34" charset="0"/>
              <a:buChar char="•"/>
              <a:tabLst>
                <a:tab pos="155194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It is a graphical representation for getting all the possible solutions to a problem/decision based on given conditions.</a:t>
            </a:r>
          </a:p>
          <a:p>
            <a:pPr marL="171450" indent="-171450">
              <a:lnSpc>
                <a:spcPct val="150000"/>
              </a:lnSpc>
              <a:spcAft>
                <a:spcPts val="800"/>
              </a:spcAft>
              <a:buFont typeface="Arial" panose="020B0604020202020204" pitchFamily="34" charset="0"/>
              <a:buChar char="•"/>
              <a:tabLst>
                <a:tab pos="155194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It is called a decision tree because, similar to a tree, it starts with the root node, which expands on further branches and constructs a tree-like structure.</a:t>
            </a:r>
          </a:p>
          <a:p>
            <a:pPr marL="171450" indent="-171450">
              <a:lnSpc>
                <a:spcPct val="150000"/>
              </a:lnSpc>
              <a:spcAft>
                <a:spcPts val="800"/>
              </a:spcAft>
              <a:buFont typeface="Arial" panose="020B0604020202020204" pitchFamily="34" charset="0"/>
              <a:buChar char="•"/>
              <a:tabLst>
                <a:tab pos="155194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In order to build a tree, we use the CART algorithm, which stands for Classification and Regression Tree algorithm.</a:t>
            </a:r>
          </a:p>
          <a:p>
            <a:pPr marL="171450" indent="-171450">
              <a:lnSpc>
                <a:spcPct val="150000"/>
              </a:lnSpc>
              <a:spcAft>
                <a:spcPts val="800"/>
              </a:spcAft>
              <a:buFont typeface="Arial" panose="020B0604020202020204" pitchFamily="34" charset="0"/>
              <a:buChar char="•"/>
              <a:tabLst>
                <a:tab pos="155194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 decision tree simply asks a question, and based on the answer (Yes/No), it further split the tree into subtrees.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5253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188567" y="405829"/>
            <a:ext cx="4214954" cy="458870"/>
          </a:xfrm>
          <a:prstGeom prst="rect">
            <a:avLst/>
          </a:prstGeom>
        </p:spPr>
        <p:txBody>
          <a:bodyPr spcFirstLastPara="1" wrap="square" lIns="0" tIns="0" rIns="0" bIns="0" anchor="t" anchorCtr="0">
            <a:noAutofit/>
          </a:bodyPr>
          <a:lstStyle/>
          <a:p>
            <a:pPr algn="ctr"/>
            <a: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General Structure</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diagram of a decision tree&#10;&#10;Description automatically generated">
            <a:extLst>
              <a:ext uri="{FF2B5EF4-FFF2-40B4-BE49-F238E27FC236}">
                <a16:creationId xmlns:a16="http://schemas.microsoft.com/office/drawing/2014/main" id="{9136FD0B-C201-DC2F-F8A5-35734D24F7F8}"/>
              </a:ext>
            </a:extLst>
          </p:cNvPr>
          <p:cNvPicPr>
            <a:picLocks noChangeAspect="1"/>
          </p:cNvPicPr>
          <p:nvPr/>
        </p:nvPicPr>
        <p:blipFill>
          <a:blip r:embed="rId8"/>
          <a:stretch>
            <a:fillRect/>
          </a:stretch>
        </p:blipFill>
        <p:spPr>
          <a:xfrm>
            <a:off x="771352" y="922412"/>
            <a:ext cx="5366785" cy="3518980"/>
          </a:xfrm>
          <a:prstGeom prst="rect">
            <a:avLst/>
          </a:prstGeom>
        </p:spPr>
      </p:pic>
    </p:spTree>
    <p:extLst>
      <p:ext uri="{BB962C8B-B14F-4D97-AF65-F5344CB8AC3E}">
        <p14:creationId xmlns:p14="http://schemas.microsoft.com/office/powerpoint/2010/main" val="3266994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594909" y="464330"/>
            <a:ext cx="4214954" cy="458870"/>
          </a:xfrm>
          <a:prstGeom prst="rect">
            <a:avLst/>
          </a:prstGeom>
        </p:spPr>
        <p:txBody>
          <a:bodyPr spcFirstLastPara="1" wrap="square" lIns="0" tIns="0" rIns="0" bIns="0" anchor="t" anchorCtr="0">
            <a:noAutofit/>
          </a:bodyPr>
          <a:lstStyle/>
          <a:p>
            <a:pPr algn="ctr"/>
            <a: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Working</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3C9A1169-0B51-7154-04DC-323FA684E8C2}"/>
              </a:ext>
            </a:extLst>
          </p:cNvPr>
          <p:cNvSpPr txBox="1"/>
          <p:nvPr/>
        </p:nvSpPr>
        <p:spPr>
          <a:xfrm>
            <a:off x="603478" y="1078765"/>
            <a:ext cx="7820722" cy="2462213"/>
          </a:xfrm>
          <a:prstGeom prst="rect">
            <a:avLst/>
          </a:prstGeom>
          <a:noFill/>
        </p:spPr>
        <p:txBody>
          <a:bodyPr wrap="square" rtlCol="0">
            <a:spAutoFit/>
          </a:bodyPr>
          <a:lstStyle/>
          <a:p>
            <a:pPr marL="342900" indent="-342900">
              <a:buFont typeface="+mj-lt"/>
              <a:buAutoNum type="arabicPeriod"/>
            </a:pPr>
            <a:r>
              <a:rPr lang="en-US" dirty="0"/>
              <a:t>Splitting: At each node, the algorithm assesses the input features and decides the best way to split the data based on a specific criterion (like Gini impurity or entropy) that aims to maximize the separation of classes or minimize error.</a:t>
            </a:r>
          </a:p>
          <a:p>
            <a:pPr marL="342900" indent="-342900">
              <a:buFont typeface="+mj-lt"/>
              <a:buAutoNum type="arabicPeriod"/>
            </a:pPr>
            <a:endParaRPr lang="en-US" dirty="0"/>
          </a:p>
          <a:p>
            <a:pPr marL="342900" indent="-342900">
              <a:buFont typeface="+mj-lt"/>
              <a:buAutoNum type="arabicPeriod"/>
            </a:pPr>
            <a:r>
              <a:rPr lang="en-US" dirty="0"/>
              <a:t>Traversing: The decision tree traverses down from the root node to the leaf nodes based on the feature values of the input data. Each decision point (node) corresponds to a specific test on an input feature.</a:t>
            </a:r>
          </a:p>
          <a:p>
            <a:pPr marL="342900" indent="-342900">
              <a:buFont typeface="+mj-lt"/>
              <a:buAutoNum type="arabicPeriod"/>
            </a:pPr>
            <a:endParaRPr lang="en-US" dirty="0"/>
          </a:p>
          <a:p>
            <a:pPr marL="342900" indent="-342900">
              <a:buFont typeface="+mj-lt"/>
              <a:buAutoNum type="arabicPeriod"/>
            </a:pPr>
            <a:r>
              <a:rPr lang="en-US" dirty="0"/>
              <a:t>Leaf Nodes: Once a decision path is taken, one reaches a leaf node which provides the output prediction or class label based on the majority class of instances that reached that leaf.</a:t>
            </a:r>
            <a:endParaRPr lang="en-IN" dirty="0"/>
          </a:p>
        </p:txBody>
      </p:sp>
    </p:spTree>
    <p:extLst>
      <p:ext uri="{BB962C8B-B14F-4D97-AF65-F5344CB8AC3E}">
        <p14:creationId xmlns:p14="http://schemas.microsoft.com/office/powerpoint/2010/main" val="1289904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594909" y="464330"/>
            <a:ext cx="4214954" cy="458870"/>
          </a:xfrm>
          <a:prstGeom prst="rect">
            <a:avLst/>
          </a:prstGeom>
        </p:spPr>
        <p:txBody>
          <a:bodyPr spcFirstLastPara="1" wrap="square" lIns="0" tIns="0" rIns="0" bIns="0" anchor="t" anchorCtr="0">
            <a:noAutofit/>
          </a:bodyPr>
          <a:lstStyle/>
          <a:p>
            <a:pPr algn="ctr"/>
            <a:r>
              <a:rPr lang="en-US"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Pseudocode</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screenshot of a computer&#10;&#10;Description automatically generated">
            <a:extLst>
              <a:ext uri="{FF2B5EF4-FFF2-40B4-BE49-F238E27FC236}">
                <a16:creationId xmlns:a16="http://schemas.microsoft.com/office/drawing/2014/main" id="{B974EF54-C07C-697B-66FB-F9A39F926AD8}"/>
              </a:ext>
            </a:extLst>
          </p:cNvPr>
          <p:cNvPicPr>
            <a:picLocks noChangeAspect="1"/>
          </p:cNvPicPr>
          <p:nvPr/>
        </p:nvPicPr>
        <p:blipFill>
          <a:blip r:embed="rId8"/>
          <a:stretch>
            <a:fillRect/>
          </a:stretch>
        </p:blipFill>
        <p:spPr>
          <a:xfrm>
            <a:off x="1555481" y="922413"/>
            <a:ext cx="4214954" cy="3756758"/>
          </a:xfrm>
          <a:prstGeom prst="rect">
            <a:avLst/>
          </a:prstGeom>
        </p:spPr>
      </p:pic>
    </p:spTree>
    <p:extLst>
      <p:ext uri="{BB962C8B-B14F-4D97-AF65-F5344CB8AC3E}">
        <p14:creationId xmlns:p14="http://schemas.microsoft.com/office/powerpoint/2010/main" val="1653516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628216" y="654894"/>
            <a:ext cx="8021444" cy="639856"/>
          </a:xfrm>
          <a:prstGeom prst="rect">
            <a:avLst/>
          </a:prstGeom>
        </p:spPr>
        <p:txBody>
          <a:bodyPr spcFirstLastPara="1" wrap="square" lIns="0" tIns="0" rIns="0" bIns="0" anchor="t" anchorCtr="0">
            <a:noAutofit/>
          </a:bodyPr>
          <a:lstStyle/>
          <a:p>
            <a:r>
              <a:rPr lang="en-IN" sz="1800" kern="100" dirty="0">
                <a:effectLst/>
                <a:latin typeface="Calibri" panose="020F0502020204030204" pitchFamily="34" charset="0"/>
                <a:ea typeface="Calibri" panose="020F0502020204030204" pitchFamily="34" charset="0"/>
                <a:cs typeface="Arial" panose="020B0604020202020204" pitchFamily="34" charset="0"/>
              </a:rPr>
              <a:t>An Early Detection of Asthma Using BOMLA Detector</a:t>
            </a:r>
            <a:br>
              <a:rPr lang="en-IN" sz="1800" kern="100" dirty="0">
                <a:effectLst/>
                <a:latin typeface="Calibri" panose="020F0502020204030204" pitchFamily="34" charset="0"/>
                <a:ea typeface="Calibri" panose="020F0502020204030204" pitchFamily="34" charset="0"/>
                <a:cs typeface="Arial" panose="020B0604020202020204" pitchFamily="34" charset="0"/>
              </a:rPr>
            </a:br>
            <a:br>
              <a:rPr lang="en-IN" sz="1800" kern="100" dirty="0">
                <a:effectLst/>
                <a:latin typeface="Calibri" panose="020F0502020204030204" pitchFamily="34" charset="0"/>
                <a:ea typeface="Calibri" panose="020F0502020204030204" pitchFamily="34" charset="0"/>
                <a:cs typeface="Arial" panose="020B0604020202020204" pitchFamily="34" charset="0"/>
              </a:rPr>
            </a:b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5BDD9AA9-72DF-0CA6-3B8B-121B529B7C98}"/>
              </a:ext>
            </a:extLst>
          </p:cNvPr>
          <p:cNvSpPr txBox="1"/>
          <p:nvPr/>
        </p:nvSpPr>
        <p:spPr>
          <a:xfrm>
            <a:off x="598812" y="1363543"/>
            <a:ext cx="7767261" cy="3108543"/>
          </a:xfrm>
          <a:prstGeom prst="rect">
            <a:avLst/>
          </a:prstGeom>
          <a:noFill/>
        </p:spPr>
        <p:txBody>
          <a:bodyPr wrap="square" rtlCol="0">
            <a:spAutoFit/>
          </a:bodyPr>
          <a:lstStyle/>
          <a:p>
            <a:pPr marL="285750" indent="-285750" algn="just">
              <a:lnSpc>
                <a:spcPct val="150000"/>
              </a:lnSpc>
              <a:spcAft>
                <a:spcPts val="800"/>
              </a:spcAft>
              <a:buFont typeface="Arial" panose="020B0604020202020204" pitchFamily="34" charset="0"/>
              <a:buChar char="•"/>
            </a:pPr>
            <a:r>
              <a:rPr lang="en-IN" sz="1800" kern="100" dirty="0">
                <a:latin typeface="Calibri" panose="020F0502020204030204" pitchFamily="34" charset="0"/>
                <a:ea typeface="Calibri" panose="020F0502020204030204" pitchFamily="34" charset="0"/>
                <a:cs typeface="Arial" panose="020B0604020202020204" pitchFamily="34" charset="0"/>
              </a:rPr>
              <a:t>I</a:t>
            </a:r>
            <a:r>
              <a:rPr lang="en-IN" sz="1800" kern="100" dirty="0">
                <a:effectLst/>
                <a:latin typeface="Calibri" panose="020F0502020204030204" pitchFamily="34" charset="0"/>
                <a:ea typeface="Calibri" panose="020F0502020204030204" pitchFamily="34" charset="0"/>
                <a:cs typeface="Arial" panose="020B0604020202020204" pitchFamily="34" charset="0"/>
              </a:rPr>
              <a:t>ntroduces a novel machine learning framework, the Bayesian Optimization-based Machine Learning Framework for Asthma (BOMLA) detector, designed to accurately detect asthma at an early stage.</a:t>
            </a:r>
          </a:p>
          <a:p>
            <a:pPr marL="285750" indent="-285750" algn="just">
              <a:lnSpc>
                <a:spcPct val="150000"/>
              </a:lnSpc>
              <a:spcAft>
                <a:spcPts val="800"/>
              </a:spcAft>
              <a:buFont typeface="Arial" panose="020B0604020202020204" pitchFamily="34" charset="0"/>
              <a:buChar char="•"/>
            </a:pPr>
            <a:r>
              <a:rPr lang="en-IN" sz="1800" kern="100" dirty="0">
                <a:latin typeface="Calibri" panose="020F0502020204030204" pitchFamily="34" charset="0"/>
                <a:ea typeface="Calibri" panose="020F0502020204030204" pitchFamily="34" charset="0"/>
                <a:cs typeface="Arial" panose="020B0604020202020204" pitchFamily="34" charset="0"/>
              </a:rPr>
              <a:t>E</a:t>
            </a:r>
            <a:r>
              <a:rPr lang="en-IN" sz="1800" kern="100" dirty="0">
                <a:effectLst/>
                <a:latin typeface="Calibri" panose="020F0502020204030204" pitchFamily="34" charset="0"/>
                <a:ea typeface="Calibri" panose="020F0502020204030204" pitchFamily="34" charset="0"/>
                <a:cs typeface="Arial" panose="020B0604020202020204" pitchFamily="34" charset="0"/>
              </a:rPr>
              <a:t>mploys ten different classifiers</a:t>
            </a:r>
          </a:p>
          <a:p>
            <a:pPr marL="285750" indent="-285750" algn="just">
              <a:lnSpc>
                <a:spcPct val="150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Arial" panose="020B0604020202020204" pitchFamily="34" charset="0"/>
              </a:rPr>
              <a:t>ADASYN algorithm has also been employed -eradicate the issues created due to the imbalanced dataset</a:t>
            </a:r>
          </a:p>
          <a:p>
            <a:endParaRPr lang="en-IN" dirty="0"/>
          </a:p>
        </p:txBody>
      </p:sp>
      <p:sp>
        <p:nvSpPr>
          <p:cNvPr id="3" name="Rectangle 2">
            <a:extLst>
              <a:ext uri="{FF2B5EF4-FFF2-40B4-BE49-F238E27FC236}">
                <a16:creationId xmlns:a16="http://schemas.microsoft.com/office/drawing/2014/main" id="{B8EB0C52-3333-AF35-460A-19AB764ED80E}"/>
              </a:ext>
            </a:extLst>
          </p:cNvPr>
          <p:cNvSpPr/>
          <p:nvPr/>
        </p:nvSpPr>
        <p:spPr>
          <a:xfrm>
            <a:off x="289932" y="260195"/>
            <a:ext cx="312234" cy="27506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p>
        </p:txBody>
      </p:sp>
    </p:spTree>
    <p:extLst>
      <p:ext uri="{BB962C8B-B14F-4D97-AF65-F5344CB8AC3E}">
        <p14:creationId xmlns:p14="http://schemas.microsoft.com/office/powerpoint/2010/main" val="2465881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594909" y="464330"/>
            <a:ext cx="4214954" cy="458870"/>
          </a:xfrm>
          <a:prstGeom prst="rect">
            <a:avLst/>
          </a:prstGeom>
        </p:spPr>
        <p:txBody>
          <a:bodyPr spcFirstLastPara="1" wrap="square" lIns="0" tIns="0" rIns="0" bIns="0" anchor="t" anchorCtr="0">
            <a:noAutofit/>
          </a:bodyPr>
          <a:lstStyle/>
          <a:p>
            <a:pPr algn="ctr"/>
            <a:r>
              <a:rPr lang="en-US"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Packages  and Built-in Functions Used</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3C9A1169-0B51-7154-04DC-323FA684E8C2}"/>
              </a:ext>
            </a:extLst>
          </p:cNvPr>
          <p:cNvSpPr txBox="1"/>
          <p:nvPr/>
        </p:nvSpPr>
        <p:spPr>
          <a:xfrm>
            <a:off x="603478" y="1078765"/>
            <a:ext cx="7820722" cy="29663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Pandas</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read_csv</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head()</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shape()</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info()</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value_counts</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isnull</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describe()</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tail()</a:t>
            </a:r>
          </a:p>
        </p:txBody>
      </p:sp>
    </p:spTree>
    <p:extLst>
      <p:ext uri="{BB962C8B-B14F-4D97-AF65-F5344CB8AC3E}">
        <p14:creationId xmlns:p14="http://schemas.microsoft.com/office/powerpoint/2010/main" val="2218360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3C9A1169-0B51-7154-04DC-323FA684E8C2}"/>
              </a:ext>
            </a:extLst>
          </p:cNvPr>
          <p:cNvSpPr txBox="1"/>
          <p:nvPr/>
        </p:nvSpPr>
        <p:spPr>
          <a:xfrm>
            <a:off x="659289" y="758189"/>
            <a:ext cx="7820722" cy="32895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Matplotlib</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show()</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xlabel</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ylabel</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Seaborn</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boxplot()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countplot</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scatterplot()</a:t>
            </a:r>
          </a:p>
          <a:p>
            <a:pPr marL="285750" lvl="1" indent="-285750">
              <a:lnSpc>
                <a:spcPct val="150000"/>
              </a:lnSpc>
              <a:buFont typeface="Arial" panose="020B0604020202020204" pitchFamily="34" charset="0"/>
              <a:buChar char="•"/>
            </a:pP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Numpy</a:t>
            </a: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50000"/>
              </a:lnSpc>
              <a:buFont typeface="Arial" panose="020B0604020202020204" pitchFamily="34" charset="0"/>
              <a:buChar char="•"/>
            </a:pP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9466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594909" y="464330"/>
            <a:ext cx="4214954" cy="458870"/>
          </a:xfrm>
          <a:prstGeom prst="rect">
            <a:avLst/>
          </a:prstGeom>
        </p:spPr>
        <p:txBody>
          <a:bodyPr spcFirstLastPara="1" wrap="square" lIns="0" tIns="0" rIns="0" bIns="0" anchor="t" anchorCtr="0">
            <a:noAutofit/>
          </a:bodyPr>
          <a:lstStyle/>
          <a:p>
            <a:pPr algn="ctr"/>
            <a:r>
              <a:rPr lang="en-US" sz="1400" dirty="0"/>
              <a:t>PROJECT PIPELINE</a:t>
            </a: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3F121250-7365-E8BF-A4B0-F8142E84BC7C}"/>
              </a:ext>
            </a:extLst>
          </p:cNvPr>
          <p:cNvSpPr/>
          <p:nvPr/>
        </p:nvSpPr>
        <p:spPr>
          <a:xfrm>
            <a:off x="678635" y="2511324"/>
            <a:ext cx="1029119" cy="661639"/>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Dataset </a:t>
            </a:r>
          </a:p>
          <a:p>
            <a:pPr algn="ctr"/>
            <a:r>
              <a:rPr lang="en-US" dirty="0">
                <a:solidFill>
                  <a:schemeClr val="tx1"/>
                </a:solidFill>
              </a:rPr>
              <a:t>Collection</a:t>
            </a:r>
            <a:endParaRPr lang="en-IN" dirty="0">
              <a:solidFill>
                <a:schemeClr val="tx1"/>
              </a:solidFill>
            </a:endParaRPr>
          </a:p>
        </p:txBody>
      </p:sp>
      <p:sp>
        <p:nvSpPr>
          <p:cNvPr id="7" name="Arrow: Right 6">
            <a:extLst>
              <a:ext uri="{FF2B5EF4-FFF2-40B4-BE49-F238E27FC236}">
                <a16:creationId xmlns:a16="http://schemas.microsoft.com/office/drawing/2014/main" id="{14F19B14-6944-8FCB-6324-06B20A499C49}"/>
              </a:ext>
            </a:extLst>
          </p:cNvPr>
          <p:cNvSpPr/>
          <p:nvPr/>
        </p:nvSpPr>
        <p:spPr>
          <a:xfrm>
            <a:off x="1884397" y="1237973"/>
            <a:ext cx="520095" cy="237152"/>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B07E2E09-278B-C1FC-7EC1-0E30F141F63D}"/>
              </a:ext>
            </a:extLst>
          </p:cNvPr>
          <p:cNvSpPr/>
          <p:nvPr/>
        </p:nvSpPr>
        <p:spPr>
          <a:xfrm>
            <a:off x="519998" y="1025730"/>
            <a:ext cx="1346399" cy="661639"/>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Exploratory</a:t>
            </a:r>
          </a:p>
          <a:p>
            <a:pPr algn="ctr"/>
            <a:r>
              <a:rPr lang="en-US" dirty="0">
                <a:solidFill>
                  <a:schemeClr val="tx1"/>
                </a:solidFill>
              </a:rPr>
              <a:t>Data Analysis</a:t>
            </a:r>
          </a:p>
        </p:txBody>
      </p:sp>
      <p:sp>
        <p:nvSpPr>
          <p:cNvPr id="9" name="Arrow: Right 8">
            <a:extLst>
              <a:ext uri="{FF2B5EF4-FFF2-40B4-BE49-F238E27FC236}">
                <a16:creationId xmlns:a16="http://schemas.microsoft.com/office/drawing/2014/main" id="{57C5F47D-8CDE-9E69-CFA2-FE6E2E7C2B6D}"/>
              </a:ext>
            </a:extLst>
          </p:cNvPr>
          <p:cNvSpPr/>
          <p:nvPr/>
        </p:nvSpPr>
        <p:spPr>
          <a:xfrm>
            <a:off x="5390982" y="1288493"/>
            <a:ext cx="577474" cy="241240"/>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6A132319-A648-95F3-F10E-B6E0C834FA1F}"/>
              </a:ext>
            </a:extLst>
          </p:cNvPr>
          <p:cNvSpPr/>
          <p:nvPr/>
        </p:nvSpPr>
        <p:spPr>
          <a:xfrm>
            <a:off x="2404492" y="1037630"/>
            <a:ext cx="1408524" cy="661639"/>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Data</a:t>
            </a:r>
          </a:p>
          <a:p>
            <a:pPr algn="ctr"/>
            <a:r>
              <a:rPr lang="en-US" dirty="0">
                <a:solidFill>
                  <a:schemeClr val="tx1"/>
                </a:solidFill>
              </a:rPr>
              <a:t>Preprocessing</a:t>
            </a:r>
            <a:endParaRPr lang="en-IN" dirty="0">
              <a:solidFill>
                <a:schemeClr val="tx1"/>
              </a:solidFill>
            </a:endParaRPr>
          </a:p>
        </p:txBody>
      </p:sp>
      <p:sp>
        <p:nvSpPr>
          <p:cNvPr id="11" name="Arrow: Right 10">
            <a:extLst>
              <a:ext uri="{FF2B5EF4-FFF2-40B4-BE49-F238E27FC236}">
                <a16:creationId xmlns:a16="http://schemas.microsoft.com/office/drawing/2014/main" id="{811C7614-F945-DFCC-116A-FE9D0CC29F4C}"/>
              </a:ext>
            </a:extLst>
          </p:cNvPr>
          <p:cNvSpPr/>
          <p:nvPr/>
        </p:nvSpPr>
        <p:spPr>
          <a:xfrm>
            <a:off x="3813773" y="1262422"/>
            <a:ext cx="612206" cy="232262"/>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A3AB7099-D2FD-BE03-6A3A-0C856F9E7F5D}"/>
              </a:ext>
            </a:extLst>
          </p:cNvPr>
          <p:cNvSpPr/>
          <p:nvPr/>
        </p:nvSpPr>
        <p:spPr>
          <a:xfrm>
            <a:off x="4433226" y="1017672"/>
            <a:ext cx="982627" cy="740990"/>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Splitting </a:t>
            </a:r>
          </a:p>
          <a:p>
            <a:pPr algn="ctr"/>
            <a:r>
              <a:rPr lang="en-US" dirty="0">
                <a:solidFill>
                  <a:schemeClr val="tx1"/>
                </a:solidFill>
              </a:rPr>
              <a:t>Dataset</a:t>
            </a:r>
          </a:p>
        </p:txBody>
      </p:sp>
      <p:sp>
        <p:nvSpPr>
          <p:cNvPr id="13" name="Arrow: Right 12">
            <a:extLst>
              <a:ext uri="{FF2B5EF4-FFF2-40B4-BE49-F238E27FC236}">
                <a16:creationId xmlns:a16="http://schemas.microsoft.com/office/drawing/2014/main" id="{FFAFEA5C-930F-6A2C-665C-FB5B5EE615DB}"/>
              </a:ext>
            </a:extLst>
          </p:cNvPr>
          <p:cNvSpPr/>
          <p:nvPr/>
        </p:nvSpPr>
        <p:spPr>
          <a:xfrm rot="5400000">
            <a:off x="4635802" y="1940799"/>
            <a:ext cx="577473" cy="237152"/>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1F92E33-E4B4-3B7E-026F-48E66A2CC1DD}"/>
              </a:ext>
            </a:extLst>
          </p:cNvPr>
          <p:cNvSpPr/>
          <p:nvPr/>
        </p:nvSpPr>
        <p:spPr>
          <a:xfrm rot="5400000">
            <a:off x="5900249" y="2423231"/>
            <a:ext cx="1614768" cy="285632"/>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C0BE39E9-5038-173C-3517-CBC9D4F922FF}"/>
              </a:ext>
            </a:extLst>
          </p:cNvPr>
          <p:cNvSpPr/>
          <p:nvPr/>
        </p:nvSpPr>
        <p:spPr>
          <a:xfrm>
            <a:off x="4425979" y="2358934"/>
            <a:ext cx="1040161" cy="506390"/>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1"/>
                </a:solidFill>
              </a:rPr>
              <a:t>Train </a:t>
            </a:r>
          </a:p>
          <a:p>
            <a:pPr algn="ctr"/>
            <a:r>
              <a:rPr lang="en-IN" dirty="0">
                <a:solidFill>
                  <a:schemeClr val="tx1"/>
                </a:solidFill>
              </a:rPr>
              <a:t>Data</a:t>
            </a:r>
            <a:endParaRPr lang="en-US" dirty="0">
              <a:solidFill>
                <a:schemeClr val="tx1"/>
              </a:solidFill>
            </a:endParaRPr>
          </a:p>
        </p:txBody>
      </p:sp>
      <p:sp>
        <p:nvSpPr>
          <p:cNvPr id="17" name="Rectangle: Rounded Corners 16">
            <a:extLst>
              <a:ext uri="{FF2B5EF4-FFF2-40B4-BE49-F238E27FC236}">
                <a16:creationId xmlns:a16="http://schemas.microsoft.com/office/drawing/2014/main" id="{032DD379-A55D-92B5-AF0A-1B02D301BD62}"/>
              </a:ext>
            </a:extLst>
          </p:cNvPr>
          <p:cNvSpPr/>
          <p:nvPr/>
        </p:nvSpPr>
        <p:spPr>
          <a:xfrm>
            <a:off x="5979772" y="1088935"/>
            <a:ext cx="1353947" cy="661639"/>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Test</a:t>
            </a:r>
          </a:p>
          <a:p>
            <a:pPr algn="ctr"/>
            <a:r>
              <a:rPr lang="en-US" dirty="0">
                <a:solidFill>
                  <a:schemeClr val="tx1"/>
                </a:solidFill>
              </a:rPr>
              <a:t>Data</a:t>
            </a:r>
            <a:endParaRPr lang="en-IN" dirty="0">
              <a:solidFill>
                <a:schemeClr val="tx1"/>
              </a:solidFill>
            </a:endParaRPr>
          </a:p>
        </p:txBody>
      </p:sp>
      <p:sp>
        <p:nvSpPr>
          <p:cNvPr id="18" name="Arrow: Right 17">
            <a:extLst>
              <a:ext uri="{FF2B5EF4-FFF2-40B4-BE49-F238E27FC236}">
                <a16:creationId xmlns:a16="http://schemas.microsoft.com/office/drawing/2014/main" id="{02C80642-04E9-60A1-CF7F-0F4D61B5BAF1}"/>
              </a:ext>
            </a:extLst>
          </p:cNvPr>
          <p:cNvSpPr/>
          <p:nvPr/>
        </p:nvSpPr>
        <p:spPr>
          <a:xfrm rot="5400000">
            <a:off x="4707555" y="2989489"/>
            <a:ext cx="497282" cy="270597"/>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ABCEFDF8-004C-1805-600D-049CD90A0A5E}"/>
              </a:ext>
            </a:extLst>
          </p:cNvPr>
          <p:cNvSpPr/>
          <p:nvPr/>
        </p:nvSpPr>
        <p:spPr>
          <a:xfrm>
            <a:off x="4204569" y="3381381"/>
            <a:ext cx="1524158" cy="661639"/>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Build Model</a:t>
            </a:r>
          </a:p>
          <a:p>
            <a:pPr algn="ctr"/>
            <a:r>
              <a:rPr lang="en-US" dirty="0">
                <a:solidFill>
                  <a:schemeClr val="tx1"/>
                </a:solidFill>
              </a:rPr>
              <a:t>( RF, DT, SVM )</a:t>
            </a:r>
            <a:endParaRPr lang="en-IN" dirty="0">
              <a:solidFill>
                <a:schemeClr val="tx1"/>
              </a:solidFill>
            </a:endParaRPr>
          </a:p>
        </p:txBody>
      </p:sp>
      <p:sp>
        <p:nvSpPr>
          <p:cNvPr id="20" name="Arrow: Right 19">
            <a:extLst>
              <a:ext uri="{FF2B5EF4-FFF2-40B4-BE49-F238E27FC236}">
                <a16:creationId xmlns:a16="http://schemas.microsoft.com/office/drawing/2014/main" id="{C7D43AC7-6A3A-B89F-2874-02C27F9C4AB1}"/>
              </a:ext>
            </a:extLst>
          </p:cNvPr>
          <p:cNvSpPr/>
          <p:nvPr/>
        </p:nvSpPr>
        <p:spPr>
          <a:xfrm>
            <a:off x="5733681" y="3566341"/>
            <a:ext cx="486811" cy="273233"/>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D3E4F51A-3B8A-B98F-E6ED-48F76E5025A1}"/>
              </a:ext>
            </a:extLst>
          </p:cNvPr>
          <p:cNvSpPr/>
          <p:nvPr/>
        </p:nvSpPr>
        <p:spPr>
          <a:xfrm rot="16200000">
            <a:off x="781491" y="1976115"/>
            <a:ext cx="823410" cy="241240"/>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5E4682FB-2952-1080-A9F2-FB4931448DE7}"/>
              </a:ext>
            </a:extLst>
          </p:cNvPr>
          <p:cNvSpPr/>
          <p:nvPr/>
        </p:nvSpPr>
        <p:spPr>
          <a:xfrm>
            <a:off x="6207589" y="3373429"/>
            <a:ext cx="1126130" cy="661639"/>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Best</a:t>
            </a:r>
          </a:p>
          <a:p>
            <a:pPr algn="ctr"/>
            <a:r>
              <a:rPr lang="en-US" dirty="0">
                <a:solidFill>
                  <a:schemeClr val="tx1"/>
                </a:solidFill>
              </a:rPr>
              <a:t>Model</a:t>
            </a:r>
            <a:endParaRPr lang="en-IN" dirty="0">
              <a:solidFill>
                <a:schemeClr val="tx1"/>
              </a:solidFill>
            </a:endParaRPr>
          </a:p>
        </p:txBody>
      </p:sp>
      <p:sp>
        <p:nvSpPr>
          <p:cNvPr id="23" name="Arrow: Right 22">
            <a:extLst>
              <a:ext uri="{FF2B5EF4-FFF2-40B4-BE49-F238E27FC236}">
                <a16:creationId xmlns:a16="http://schemas.microsoft.com/office/drawing/2014/main" id="{731581E1-2B09-F091-0935-80CD6B7CB8E1}"/>
              </a:ext>
            </a:extLst>
          </p:cNvPr>
          <p:cNvSpPr/>
          <p:nvPr/>
        </p:nvSpPr>
        <p:spPr>
          <a:xfrm rot="10800000">
            <a:off x="7337943" y="3618069"/>
            <a:ext cx="469684" cy="241240"/>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532A53D-9607-13C0-FEB7-295538A54E31}"/>
              </a:ext>
            </a:extLst>
          </p:cNvPr>
          <p:cNvSpPr/>
          <p:nvPr/>
        </p:nvSpPr>
        <p:spPr>
          <a:xfrm>
            <a:off x="6190044" y="4354553"/>
            <a:ext cx="1320809" cy="514554"/>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Asthma Classification</a:t>
            </a:r>
            <a:endParaRPr lang="en-IN" dirty="0">
              <a:solidFill>
                <a:schemeClr val="tx1"/>
              </a:solidFill>
            </a:endParaRPr>
          </a:p>
        </p:txBody>
      </p:sp>
      <p:sp>
        <p:nvSpPr>
          <p:cNvPr id="4" name="Rectangle: Rounded Corners 3">
            <a:extLst>
              <a:ext uri="{FF2B5EF4-FFF2-40B4-BE49-F238E27FC236}">
                <a16:creationId xmlns:a16="http://schemas.microsoft.com/office/drawing/2014/main" id="{72F9A5B1-2B8F-A492-8452-A9111625D57B}"/>
              </a:ext>
            </a:extLst>
          </p:cNvPr>
          <p:cNvSpPr/>
          <p:nvPr/>
        </p:nvSpPr>
        <p:spPr>
          <a:xfrm>
            <a:off x="7783580" y="3386472"/>
            <a:ext cx="779434" cy="648596"/>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tx1"/>
                </a:solidFill>
              </a:rPr>
              <a:t>Input</a:t>
            </a:r>
          </a:p>
        </p:txBody>
      </p:sp>
      <p:sp>
        <p:nvSpPr>
          <p:cNvPr id="14" name="Arrow: Right 13">
            <a:extLst>
              <a:ext uri="{FF2B5EF4-FFF2-40B4-BE49-F238E27FC236}">
                <a16:creationId xmlns:a16="http://schemas.microsoft.com/office/drawing/2014/main" id="{020C1347-5D78-7769-7AC3-F34147814D7A}"/>
              </a:ext>
            </a:extLst>
          </p:cNvPr>
          <p:cNvSpPr/>
          <p:nvPr/>
        </p:nvSpPr>
        <p:spPr>
          <a:xfrm rot="5400000">
            <a:off x="6581378" y="4056734"/>
            <a:ext cx="322404" cy="273233"/>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4057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337246" y="257396"/>
            <a:ext cx="4214954" cy="458870"/>
          </a:xfrm>
          <a:prstGeom prst="rect">
            <a:avLst/>
          </a:prstGeom>
        </p:spPr>
        <p:txBody>
          <a:bodyPr spcFirstLastPara="1" wrap="square" lIns="0" tIns="0" rIns="0" bIns="0" anchor="t" anchorCtr="0">
            <a:noAutofit/>
          </a:bodyPr>
          <a:lstStyle/>
          <a:p>
            <a:pPr algn="ct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r>
              <a:rPr lang="en-US" sz="1600" dirty="0"/>
              <a:t>TIMELINE</a:t>
            </a: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3C9A1169-0B51-7154-04DC-323FA684E8C2}"/>
              </a:ext>
            </a:extLst>
          </p:cNvPr>
          <p:cNvSpPr txBox="1"/>
          <p:nvPr/>
        </p:nvSpPr>
        <p:spPr>
          <a:xfrm>
            <a:off x="603478" y="1078765"/>
            <a:ext cx="7820722" cy="32895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rgbClr val="193253"/>
                </a:solidFill>
                <a:latin typeface="Open Sans" panose="020B0606030504020204" pitchFamily="34" charset="0"/>
                <a:ea typeface="Open Sans" panose="020B0606030504020204" pitchFamily="34" charset="0"/>
                <a:cs typeface="Open Sans" panose="020B0606030504020204" pitchFamily="34" charset="0"/>
              </a:rPr>
              <a:t>Sprint release 1</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Model building using Random Forest</a:t>
            </a:r>
          </a:p>
          <a:p>
            <a:pPr lvl="1">
              <a:lnSpc>
                <a:spcPct val="150000"/>
              </a:lnSpc>
            </a:pP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lnSpc>
                <a:spcPct val="150000"/>
              </a:lnSpc>
              <a:buFont typeface="Arial" panose="020B0604020202020204" pitchFamily="34" charset="0"/>
              <a:buChar char="•"/>
            </a:pPr>
            <a:r>
              <a:rPr lang="en-US" b="1" dirty="0">
                <a:solidFill>
                  <a:srgbClr val="193253"/>
                </a:solidFill>
                <a:latin typeface="Open Sans" panose="020B0606030504020204" pitchFamily="34" charset="0"/>
                <a:ea typeface="Open Sans" panose="020B0606030504020204" pitchFamily="34" charset="0"/>
                <a:cs typeface="Open Sans" panose="020B0606030504020204" pitchFamily="34" charset="0"/>
              </a:rPr>
              <a:t>Sprint release 2</a:t>
            </a:r>
          </a:p>
          <a:p>
            <a:pPr lvl="3">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Model building using Decision Tree</a:t>
            </a:r>
          </a:p>
          <a:p>
            <a:pPr lvl="3">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Model building using Support Vector Machine</a:t>
            </a:r>
          </a:p>
          <a:p>
            <a:pPr lvl="3">
              <a:lnSpc>
                <a:spcPct val="150000"/>
              </a:lnSpc>
            </a:pP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marL="285750" lvl="3" indent="-285750">
              <a:lnSpc>
                <a:spcPct val="150000"/>
              </a:lnSpc>
              <a:buFont typeface="Arial" panose="020B0604020202020204" pitchFamily="34" charset="0"/>
              <a:buChar char="•"/>
            </a:pPr>
            <a:r>
              <a:rPr lang="en-US" b="1" dirty="0">
                <a:solidFill>
                  <a:srgbClr val="193253"/>
                </a:solidFill>
                <a:latin typeface="Open Sans" panose="020B0606030504020204" pitchFamily="34" charset="0"/>
                <a:ea typeface="Open Sans" panose="020B0606030504020204" pitchFamily="34" charset="0"/>
                <a:cs typeface="Open Sans" panose="020B0606030504020204" pitchFamily="34" charset="0"/>
              </a:rPr>
              <a:t>Sprint Release 3</a:t>
            </a:r>
          </a:p>
          <a:p>
            <a:pPr lvl="3">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Interface design</a:t>
            </a:r>
          </a:p>
          <a:p>
            <a:pPr lvl="3">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deployment</a:t>
            </a:r>
          </a:p>
        </p:txBody>
      </p:sp>
    </p:spTree>
    <p:extLst>
      <p:ext uri="{BB962C8B-B14F-4D97-AF65-F5344CB8AC3E}">
        <p14:creationId xmlns:p14="http://schemas.microsoft.com/office/powerpoint/2010/main" val="1443226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353014" y="257396"/>
            <a:ext cx="4199185" cy="458870"/>
          </a:xfrm>
          <a:prstGeom prst="rect">
            <a:avLst/>
          </a:prstGeom>
        </p:spPr>
        <p:txBody>
          <a:bodyPr spcFirstLastPara="1" wrap="square" lIns="0" tIns="0" rIns="0" bIns="0" anchor="t" anchorCtr="0">
            <a:noAutofit/>
          </a:bodyPr>
          <a:lstStyle/>
          <a:p>
            <a:pPr algn="ct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r>
              <a:rPr lang="en-US" sz="1600" kern="100" dirty="0">
                <a:solidFill>
                  <a:srgbClr val="193253"/>
                </a:solidFill>
                <a:latin typeface="Poppins" panose="00000500000000000000" pitchFamily="2" charset="0"/>
                <a:ea typeface="Open Sans" panose="020B0606030504020204" pitchFamily="34" charset="0"/>
                <a:cs typeface="Poppins" panose="00000500000000000000" pitchFamily="2" charset="0"/>
              </a:rPr>
              <a:t>SYSTEM DESIGN</a:t>
            </a: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4000646" y="3155248"/>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3C9A1169-0B51-7154-04DC-323FA684E8C2}"/>
              </a:ext>
            </a:extLst>
          </p:cNvPr>
          <p:cNvSpPr txBox="1"/>
          <p:nvPr/>
        </p:nvSpPr>
        <p:spPr>
          <a:xfrm>
            <a:off x="2614471" y="679915"/>
            <a:ext cx="1829813" cy="426784"/>
          </a:xfrm>
          <a:prstGeom prst="rect">
            <a:avLst/>
          </a:prstGeom>
          <a:noFill/>
        </p:spPr>
        <p:txBody>
          <a:bodyPr wrap="square" rtlCol="0">
            <a:spAutoFit/>
          </a:bodyPr>
          <a:lstStyle/>
          <a:p>
            <a:pPr>
              <a:lnSpc>
                <a:spcPct val="150000"/>
              </a:lnSpc>
            </a:pPr>
            <a:r>
              <a:rPr lang="en-US" sz="1600" b="1" kern="100" dirty="0">
                <a:solidFill>
                  <a:srgbClr val="193253"/>
                </a:solidFill>
                <a:latin typeface="Poppins" panose="00000500000000000000" pitchFamily="2" charset="0"/>
                <a:ea typeface="Open Sans" panose="020B0606030504020204" pitchFamily="34" charset="0"/>
                <a:cs typeface="Poppins" panose="00000500000000000000" pitchFamily="2" charset="0"/>
              </a:rPr>
              <a:t>Model Training </a:t>
            </a:r>
            <a:endParaRPr lang="en-US" sz="1600" b="1" dirty="0">
              <a:solidFill>
                <a:srgbClr val="193253"/>
              </a:solidFill>
              <a:latin typeface="Poppins" panose="00000500000000000000" pitchFamily="2" charset="0"/>
              <a:ea typeface="Open Sans" panose="020B0606030504020204" pitchFamily="34" charset="0"/>
              <a:cs typeface="Poppins" panose="00000500000000000000" pitchFamily="2" charset="0"/>
            </a:endParaRPr>
          </a:p>
        </p:txBody>
      </p:sp>
      <p:sp>
        <p:nvSpPr>
          <p:cNvPr id="4" name="TextBox 3">
            <a:extLst>
              <a:ext uri="{FF2B5EF4-FFF2-40B4-BE49-F238E27FC236}">
                <a16:creationId xmlns:a16="http://schemas.microsoft.com/office/drawing/2014/main" id="{473EA123-90DC-90E7-1A2A-177D0D5FCF63}"/>
              </a:ext>
            </a:extLst>
          </p:cNvPr>
          <p:cNvSpPr txBox="1"/>
          <p:nvPr/>
        </p:nvSpPr>
        <p:spPr>
          <a:xfrm>
            <a:off x="556720" y="1399931"/>
            <a:ext cx="6709982" cy="738664"/>
          </a:xfrm>
          <a:prstGeom prst="rect">
            <a:avLst/>
          </a:prstGeom>
          <a:noFill/>
        </p:spPr>
        <p:txBody>
          <a:bodyPr wrap="square" rtlCol="0">
            <a:spAutoFit/>
          </a:bodyPr>
          <a:lstStyle/>
          <a:p>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The dataset is divided into training and testing data.</a:t>
            </a:r>
          </a:p>
          <a:p>
            <a:endParaRPr lang="en-IN" b="1" dirty="0"/>
          </a:p>
          <a:p>
            <a:r>
              <a:rPr lang="en-IN" b="1" dirty="0"/>
              <a:t>Random Forest</a:t>
            </a:r>
          </a:p>
        </p:txBody>
      </p:sp>
      <p:sp>
        <p:nvSpPr>
          <p:cNvPr id="8" name="TextBox 7">
            <a:extLst>
              <a:ext uri="{FF2B5EF4-FFF2-40B4-BE49-F238E27FC236}">
                <a16:creationId xmlns:a16="http://schemas.microsoft.com/office/drawing/2014/main" id="{A821D679-26F8-A63C-8EAC-BCF4538721A9}"/>
              </a:ext>
            </a:extLst>
          </p:cNvPr>
          <p:cNvSpPr txBox="1"/>
          <p:nvPr/>
        </p:nvSpPr>
        <p:spPr>
          <a:xfrm>
            <a:off x="556720" y="3107547"/>
            <a:ext cx="8170762" cy="954107"/>
          </a:xfrm>
          <a:prstGeom prst="rect">
            <a:avLst/>
          </a:prstGeom>
          <a:noFill/>
        </p:spPr>
        <p:txBody>
          <a:bodyPr wrap="square" rtlCol="0">
            <a:spAutoFit/>
          </a:bodyPr>
          <a:lstStyle/>
          <a:p>
            <a:r>
              <a:rPr lang="en-US" dirty="0"/>
              <a:t>A Random Forest Classifier, which is an ensemble learning method based on multiple decision trees is used to train the model. The model consists of 70 decision trees. The maximum depth of each tree is limited to 6 levels. The number of features considered for splitting at each node is the square root of the total number of features.</a:t>
            </a:r>
          </a:p>
        </p:txBody>
      </p:sp>
      <p:pic>
        <p:nvPicPr>
          <p:cNvPr id="16" name="Picture 15" descr="A close-up of a white background&#10;&#10;Description automatically generated">
            <a:extLst>
              <a:ext uri="{FF2B5EF4-FFF2-40B4-BE49-F238E27FC236}">
                <a16:creationId xmlns:a16="http://schemas.microsoft.com/office/drawing/2014/main" id="{B99B090A-02F9-7770-B328-AC7654C1DA0B}"/>
              </a:ext>
            </a:extLst>
          </p:cNvPr>
          <p:cNvPicPr>
            <a:picLocks noChangeAspect="1"/>
          </p:cNvPicPr>
          <p:nvPr/>
        </p:nvPicPr>
        <p:blipFill>
          <a:blip r:embed="rId8"/>
          <a:stretch>
            <a:fillRect/>
          </a:stretch>
        </p:blipFill>
        <p:spPr>
          <a:xfrm>
            <a:off x="668305" y="2202150"/>
            <a:ext cx="6187976" cy="784928"/>
          </a:xfrm>
          <a:prstGeom prst="rect">
            <a:avLst/>
          </a:prstGeom>
        </p:spPr>
      </p:pic>
    </p:spTree>
    <p:extLst>
      <p:ext uri="{BB962C8B-B14F-4D97-AF65-F5344CB8AC3E}">
        <p14:creationId xmlns:p14="http://schemas.microsoft.com/office/powerpoint/2010/main" val="1859097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337246" y="257396"/>
            <a:ext cx="4214954" cy="458870"/>
          </a:xfrm>
          <a:prstGeom prst="rect">
            <a:avLst/>
          </a:prstGeom>
        </p:spPr>
        <p:txBody>
          <a:bodyPr spcFirstLastPara="1" wrap="square" lIns="0" tIns="0" rIns="0" bIns="0" anchor="t" anchorCtr="0">
            <a:noAutofit/>
          </a:bodyPr>
          <a:lstStyle/>
          <a:p>
            <a:pPr algn="ct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r>
              <a:rPr lang="en-US" sz="1600" kern="100" dirty="0">
                <a:solidFill>
                  <a:srgbClr val="193253"/>
                </a:solidFill>
                <a:latin typeface="Poppins" panose="00000500000000000000" pitchFamily="2" charset="0"/>
                <a:ea typeface="Open Sans" panose="020B0606030504020204" pitchFamily="34" charset="0"/>
                <a:cs typeface="Poppins" panose="00000500000000000000" pitchFamily="2" charset="0"/>
              </a:rPr>
              <a:t>MODEL EVALUATION</a:t>
            </a: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3C9A1169-0B51-7154-04DC-323FA684E8C2}"/>
              </a:ext>
            </a:extLst>
          </p:cNvPr>
          <p:cNvSpPr txBox="1"/>
          <p:nvPr/>
        </p:nvSpPr>
        <p:spPr>
          <a:xfrm>
            <a:off x="764439" y="1295230"/>
            <a:ext cx="7608209" cy="1150187"/>
          </a:xfrm>
          <a:prstGeom prst="rect">
            <a:avLst/>
          </a:prstGeom>
          <a:noFill/>
        </p:spPr>
        <p:txBody>
          <a:bodyPr wrap="square" rtlCol="0">
            <a:spAutoFit/>
          </a:bodyPr>
          <a:lstStyle/>
          <a:p>
            <a:pPr>
              <a:lnSpc>
                <a:spcPct val="150000"/>
              </a:lnSpc>
            </a:pPr>
            <a:r>
              <a:rPr lang="en-US" sz="1100" dirty="0">
                <a:solidFill>
                  <a:srgbClr val="193253"/>
                </a:solidFill>
                <a:latin typeface="Open Sans" panose="020B0606030504020204" pitchFamily="34" charset="0"/>
                <a:ea typeface="Open Sans" panose="020B0606030504020204" pitchFamily="34" charset="0"/>
                <a:cs typeface="Open Sans" panose="020B0606030504020204" pitchFamily="34" charset="0"/>
              </a:rPr>
              <a:t>0.9321940463065049</a:t>
            </a:r>
          </a:p>
          <a:p>
            <a:pPr>
              <a:lnSpc>
                <a:spcPct val="150000"/>
              </a:lnSpc>
            </a:pPr>
            <a:endParaRPr lang="en-US" sz="11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The model achieved an accuracy of 93.21% on the training data.</a:t>
            </a:r>
          </a:p>
          <a:p>
            <a:pPr>
              <a:lnSpc>
                <a:spcPct val="150000"/>
              </a:lnSpc>
            </a:pPr>
            <a:endParaRPr lang="en-US" sz="11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35F3502-B2AD-5AE6-9EEC-89CFA4D725AE}"/>
              </a:ext>
            </a:extLst>
          </p:cNvPr>
          <p:cNvPicPr>
            <a:picLocks noChangeAspect="1"/>
          </p:cNvPicPr>
          <p:nvPr/>
        </p:nvPicPr>
        <p:blipFill>
          <a:blip r:embed="rId8"/>
          <a:stretch>
            <a:fillRect/>
          </a:stretch>
        </p:blipFill>
        <p:spPr>
          <a:xfrm>
            <a:off x="827874" y="1117684"/>
            <a:ext cx="3071126" cy="236240"/>
          </a:xfrm>
          <a:prstGeom prst="rect">
            <a:avLst/>
          </a:prstGeom>
        </p:spPr>
      </p:pic>
      <p:pic>
        <p:nvPicPr>
          <p:cNvPr id="11" name="Picture 10" descr="A close-up of text&#10;&#10;Description automatically generated">
            <a:extLst>
              <a:ext uri="{FF2B5EF4-FFF2-40B4-BE49-F238E27FC236}">
                <a16:creationId xmlns:a16="http://schemas.microsoft.com/office/drawing/2014/main" id="{C2FFE664-83BE-BEB0-80CA-4A7504105C25}"/>
              </a:ext>
            </a:extLst>
          </p:cNvPr>
          <p:cNvPicPr>
            <a:picLocks noChangeAspect="1"/>
          </p:cNvPicPr>
          <p:nvPr/>
        </p:nvPicPr>
        <p:blipFill>
          <a:blip r:embed="rId9"/>
          <a:stretch>
            <a:fillRect/>
          </a:stretch>
        </p:blipFill>
        <p:spPr>
          <a:xfrm>
            <a:off x="827875" y="2234575"/>
            <a:ext cx="4724326" cy="762066"/>
          </a:xfrm>
          <a:prstGeom prst="rect">
            <a:avLst/>
          </a:prstGeom>
        </p:spPr>
      </p:pic>
      <p:pic>
        <p:nvPicPr>
          <p:cNvPr id="13" name="Picture 12" descr="A screenshot of a computer code&#10;&#10;Description automatically generated">
            <a:extLst>
              <a:ext uri="{FF2B5EF4-FFF2-40B4-BE49-F238E27FC236}">
                <a16:creationId xmlns:a16="http://schemas.microsoft.com/office/drawing/2014/main" id="{BC3DEDD7-BF56-1E59-A2D9-F57455000246}"/>
              </a:ext>
            </a:extLst>
          </p:cNvPr>
          <p:cNvPicPr>
            <a:picLocks noChangeAspect="1"/>
          </p:cNvPicPr>
          <p:nvPr/>
        </p:nvPicPr>
        <p:blipFill>
          <a:blip r:embed="rId10"/>
          <a:stretch>
            <a:fillRect/>
          </a:stretch>
        </p:blipFill>
        <p:spPr>
          <a:xfrm>
            <a:off x="827875" y="2996641"/>
            <a:ext cx="4724326" cy="1163866"/>
          </a:xfrm>
          <a:prstGeom prst="rect">
            <a:avLst/>
          </a:prstGeom>
        </p:spPr>
      </p:pic>
      <p:pic>
        <p:nvPicPr>
          <p:cNvPr id="15" name="Picture 14" descr="A close-up of a white background&#10;&#10;Description automatically generated">
            <a:extLst>
              <a:ext uri="{FF2B5EF4-FFF2-40B4-BE49-F238E27FC236}">
                <a16:creationId xmlns:a16="http://schemas.microsoft.com/office/drawing/2014/main" id="{CDE5ADB9-1306-8126-2E7B-8B964C3C5ED3}"/>
              </a:ext>
            </a:extLst>
          </p:cNvPr>
          <p:cNvPicPr>
            <a:picLocks noChangeAspect="1"/>
          </p:cNvPicPr>
          <p:nvPr/>
        </p:nvPicPr>
        <p:blipFill>
          <a:blip r:embed="rId11"/>
          <a:stretch>
            <a:fillRect/>
          </a:stretch>
        </p:blipFill>
        <p:spPr>
          <a:xfrm>
            <a:off x="5879026" y="2570868"/>
            <a:ext cx="2692545" cy="813915"/>
          </a:xfrm>
          <a:prstGeom prst="rect">
            <a:avLst/>
          </a:prstGeom>
        </p:spPr>
      </p:pic>
      <p:sp>
        <p:nvSpPr>
          <p:cNvPr id="16" name="TextBox 15">
            <a:extLst>
              <a:ext uri="{FF2B5EF4-FFF2-40B4-BE49-F238E27FC236}">
                <a16:creationId xmlns:a16="http://schemas.microsoft.com/office/drawing/2014/main" id="{DBE8078E-432C-0310-9801-C93DDD8D3062}"/>
              </a:ext>
            </a:extLst>
          </p:cNvPr>
          <p:cNvSpPr txBox="1"/>
          <p:nvPr/>
        </p:nvSpPr>
        <p:spPr>
          <a:xfrm>
            <a:off x="827874" y="4292772"/>
            <a:ext cx="7364555" cy="523220"/>
          </a:xfrm>
          <a:prstGeom prst="rect">
            <a:avLst/>
          </a:prstGeom>
          <a:noFill/>
        </p:spPr>
        <p:txBody>
          <a:bodyPr wrap="square" rtlCol="0">
            <a:spAutoFit/>
          </a:bodyPr>
          <a:lstStyle/>
          <a:p>
            <a:r>
              <a:rPr lang="en-US" dirty="0"/>
              <a:t>The model achieved an accuracy of 90.63% on the testing data and mean squared error is 0.09.</a:t>
            </a:r>
            <a:endParaRPr lang="en-IN" dirty="0"/>
          </a:p>
        </p:txBody>
      </p:sp>
    </p:spTree>
    <p:extLst>
      <p:ext uri="{BB962C8B-B14F-4D97-AF65-F5344CB8AC3E}">
        <p14:creationId xmlns:p14="http://schemas.microsoft.com/office/powerpoint/2010/main" val="2740304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342930" y="660570"/>
            <a:ext cx="4214954" cy="458870"/>
          </a:xfrm>
          <a:prstGeom prst="rect">
            <a:avLst/>
          </a:prstGeom>
        </p:spPr>
        <p:txBody>
          <a:bodyPr spcFirstLastPara="1" wrap="square" lIns="0" tIns="0" rIns="0" bIns="0" anchor="t" anchorCtr="0">
            <a:noAutofit/>
          </a:bodyPr>
          <a:lstStyle/>
          <a:p>
            <a:pPr algn="ct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r>
              <a:rPr lang="en-US"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Support Vector Machine</a:t>
            </a: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3C9A1169-0B51-7154-04DC-323FA684E8C2}"/>
              </a:ext>
            </a:extLst>
          </p:cNvPr>
          <p:cNvSpPr txBox="1"/>
          <p:nvPr/>
        </p:nvSpPr>
        <p:spPr>
          <a:xfrm>
            <a:off x="561847" y="1891950"/>
            <a:ext cx="8314524" cy="1334853"/>
          </a:xfrm>
          <a:prstGeom prst="rect">
            <a:avLst/>
          </a:prstGeom>
          <a:noFill/>
        </p:spPr>
        <p:txBody>
          <a:bodyPr wrap="square" rtlCol="0">
            <a:spAutoFit/>
          </a:bodyPr>
          <a:lstStyle/>
          <a:p>
            <a:pPr lvl="1">
              <a:lnSpc>
                <a:spcPct val="150000"/>
              </a:lnSpc>
            </a:pPr>
            <a:r>
              <a:rPr lang="en-US" sz="1100" dirty="0">
                <a:solidFill>
                  <a:srgbClr val="193253"/>
                </a:solidFill>
                <a:latin typeface="Open Sans" panose="020B0606030504020204" pitchFamily="34" charset="0"/>
                <a:ea typeface="Open Sans" panose="020B0606030504020204" pitchFamily="34" charset="0"/>
                <a:cs typeface="Open Sans" panose="020B0606030504020204" pitchFamily="34" charset="0"/>
              </a:rPr>
              <a:t>Support Vector Machine is used to train the model. The C parameter is the regularization parameter. Smaller C values (like 0.1) create a more flexible decision boundary by allowing some misclassifications on the training data, which can help prevent overfitting and generalize better to the test data. The Radial Basis Function (RBF) kernel was selected for this model. The RBF kernel is effective for non-linear decision boundaries, allowing the model to capture complex relationships between features.</a:t>
            </a:r>
          </a:p>
        </p:txBody>
      </p:sp>
      <p:pic>
        <p:nvPicPr>
          <p:cNvPr id="4" name="Picture 3" descr="A close-up of a math formula&#10;&#10;Description automatically generated">
            <a:extLst>
              <a:ext uri="{FF2B5EF4-FFF2-40B4-BE49-F238E27FC236}">
                <a16:creationId xmlns:a16="http://schemas.microsoft.com/office/drawing/2014/main" id="{38C4D245-5215-A6EC-87A1-AC61817289E0}"/>
              </a:ext>
            </a:extLst>
          </p:cNvPr>
          <p:cNvPicPr>
            <a:picLocks noChangeAspect="1"/>
          </p:cNvPicPr>
          <p:nvPr/>
        </p:nvPicPr>
        <p:blipFill>
          <a:blip r:embed="rId8"/>
          <a:stretch>
            <a:fillRect/>
          </a:stretch>
        </p:blipFill>
        <p:spPr>
          <a:xfrm>
            <a:off x="715100" y="1227638"/>
            <a:ext cx="4762913" cy="594412"/>
          </a:xfrm>
          <a:prstGeom prst="rect">
            <a:avLst/>
          </a:prstGeom>
        </p:spPr>
      </p:pic>
      <p:pic>
        <p:nvPicPr>
          <p:cNvPr id="13" name="Picture 12">
            <a:extLst>
              <a:ext uri="{FF2B5EF4-FFF2-40B4-BE49-F238E27FC236}">
                <a16:creationId xmlns:a16="http://schemas.microsoft.com/office/drawing/2014/main" id="{D1846326-D416-73EA-1DCE-669597EDF108}"/>
              </a:ext>
            </a:extLst>
          </p:cNvPr>
          <p:cNvPicPr>
            <a:picLocks noChangeAspect="1"/>
          </p:cNvPicPr>
          <p:nvPr/>
        </p:nvPicPr>
        <p:blipFill>
          <a:blip r:embed="rId9"/>
          <a:stretch>
            <a:fillRect/>
          </a:stretch>
        </p:blipFill>
        <p:spPr>
          <a:xfrm>
            <a:off x="715100" y="3310750"/>
            <a:ext cx="3139712" cy="175275"/>
          </a:xfrm>
          <a:prstGeom prst="rect">
            <a:avLst/>
          </a:prstGeom>
        </p:spPr>
      </p:pic>
      <p:sp>
        <p:nvSpPr>
          <p:cNvPr id="14" name="TextBox 13">
            <a:extLst>
              <a:ext uri="{FF2B5EF4-FFF2-40B4-BE49-F238E27FC236}">
                <a16:creationId xmlns:a16="http://schemas.microsoft.com/office/drawing/2014/main" id="{D6AE675B-5BD1-FBCB-CF37-F5DB10419731}"/>
              </a:ext>
            </a:extLst>
          </p:cNvPr>
          <p:cNvSpPr txBox="1"/>
          <p:nvPr/>
        </p:nvSpPr>
        <p:spPr>
          <a:xfrm>
            <a:off x="715100" y="3500081"/>
            <a:ext cx="5101568" cy="615553"/>
          </a:xfrm>
          <a:prstGeom prst="rect">
            <a:avLst/>
          </a:prstGeom>
          <a:noFill/>
        </p:spPr>
        <p:txBody>
          <a:bodyPr wrap="square" rtlCol="0">
            <a:spAutoFit/>
          </a:bodyPr>
          <a:lstStyle/>
          <a:p>
            <a:r>
              <a:rPr lang="en-IN" sz="1100" dirty="0"/>
              <a:t>0.818632855567806</a:t>
            </a:r>
          </a:p>
          <a:p>
            <a:endParaRPr lang="en-IN" sz="1100" dirty="0"/>
          </a:p>
          <a:p>
            <a:r>
              <a:rPr lang="en-US" sz="1200" dirty="0"/>
              <a:t>The model achieved an accuracy of 81.86% on the training data.</a:t>
            </a:r>
            <a:endParaRPr lang="en-IN" sz="1200" dirty="0"/>
          </a:p>
        </p:txBody>
      </p:sp>
    </p:spTree>
    <p:extLst>
      <p:ext uri="{BB962C8B-B14F-4D97-AF65-F5344CB8AC3E}">
        <p14:creationId xmlns:p14="http://schemas.microsoft.com/office/powerpoint/2010/main" val="2680649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404153" y="393508"/>
            <a:ext cx="4214954" cy="458870"/>
          </a:xfrm>
          <a:prstGeom prst="rect">
            <a:avLst/>
          </a:prstGeom>
        </p:spPr>
        <p:txBody>
          <a:bodyPr spcFirstLastPara="1" wrap="square" lIns="0" tIns="0" rIns="0" bIns="0" anchor="t" anchorCtr="0">
            <a:noAutofit/>
          </a:bodyPr>
          <a:lstStyle/>
          <a:p>
            <a:pPr algn="ct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r>
              <a:rPr lang="en-US" sz="1600" kern="100" dirty="0">
                <a:solidFill>
                  <a:srgbClr val="193253"/>
                </a:solidFill>
                <a:latin typeface="Poppins" panose="00000500000000000000" pitchFamily="2" charset="0"/>
                <a:ea typeface="Open Sans" panose="020B0606030504020204" pitchFamily="34" charset="0"/>
                <a:cs typeface="Poppins" panose="00000500000000000000" pitchFamily="2" charset="0"/>
              </a:rPr>
              <a:t>MODEL EVALUATION</a:t>
            </a: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DBE8078E-432C-0310-9801-C93DDD8D3062}"/>
              </a:ext>
            </a:extLst>
          </p:cNvPr>
          <p:cNvSpPr txBox="1"/>
          <p:nvPr/>
        </p:nvSpPr>
        <p:spPr>
          <a:xfrm>
            <a:off x="740876" y="3354567"/>
            <a:ext cx="7657548" cy="523220"/>
          </a:xfrm>
          <a:prstGeom prst="rect">
            <a:avLst/>
          </a:prstGeom>
          <a:noFill/>
        </p:spPr>
        <p:txBody>
          <a:bodyPr wrap="square" rtlCol="0">
            <a:spAutoFit/>
          </a:bodyPr>
          <a:lstStyle/>
          <a:p>
            <a:r>
              <a:rPr lang="en-US" dirty="0"/>
              <a:t>The model achieved an accuracy of 77.97% on the testing data and the mean squared error is 0.22.</a:t>
            </a:r>
            <a:endParaRPr lang="en-IN" dirty="0"/>
          </a:p>
        </p:txBody>
      </p:sp>
      <p:pic>
        <p:nvPicPr>
          <p:cNvPr id="6" name="Picture 5" descr="A close-up of a test&#10;&#10;Description automatically generated">
            <a:extLst>
              <a:ext uri="{FF2B5EF4-FFF2-40B4-BE49-F238E27FC236}">
                <a16:creationId xmlns:a16="http://schemas.microsoft.com/office/drawing/2014/main" id="{79B2B550-3CB8-2574-3B96-57D6F4D8E6AA}"/>
              </a:ext>
            </a:extLst>
          </p:cNvPr>
          <p:cNvPicPr>
            <a:picLocks noChangeAspect="1"/>
          </p:cNvPicPr>
          <p:nvPr/>
        </p:nvPicPr>
        <p:blipFill>
          <a:blip r:embed="rId8"/>
          <a:stretch>
            <a:fillRect/>
          </a:stretch>
        </p:blipFill>
        <p:spPr>
          <a:xfrm>
            <a:off x="827874" y="1371862"/>
            <a:ext cx="4640982" cy="52582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A3A08DF-C118-B218-ADF3-61C7E5AAED82}"/>
              </a:ext>
            </a:extLst>
          </p:cNvPr>
          <p:cNvPicPr>
            <a:picLocks noChangeAspect="1"/>
          </p:cNvPicPr>
          <p:nvPr/>
        </p:nvPicPr>
        <p:blipFill>
          <a:blip r:embed="rId9"/>
          <a:stretch>
            <a:fillRect/>
          </a:stretch>
        </p:blipFill>
        <p:spPr>
          <a:xfrm>
            <a:off x="831170" y="1897689"/>
            <a:ext cx="4636845" cy="1163867"/>
          </a:xfrm>
          <a:prstGeom prst="rect">
            <a:avLst/>
          </a:prstGeom>
        </p:spPr>
      </p:pic>
      <p:pic>
        <p:nvPicPr>
          <p:cNvPr id="10" name="Picture 9" descr="A close-up of a text&#10;&#10;Description automatically generated">
            <a:extLst>
              <a:ext uri="{FF2B5EF4-FFF2-40B4-BE49-F238E27FC236}">
                <a16:creationId xmlns:a16="http://schemas.microsoft.com/office/drawing/2014/main" id="{DDA8F635-E8F5-8DE3-E00F-3046D7207987}"/>
              </a:ext>
            </a:extLst>
          </p:cNvPr>
          <p:cNvPicPr>
            <a:picLocks noChangeAspect="1"/>
          </p:cNvPicPr>
          <p:nvPr/>
        </p:nvPicPr>
        <p:blipFill>
          <a:blip r:embed="rId10"/>
          <a:stretch>
            <a:fillRect/>
          </a:stretch>
        </p:blipFill>
        <p:spPr>
          <a:xfrm>
            <a:off x="5809863" y="1686613"/>
            <a:ext cx="2783887" cy="754445"/>
          </a:xfrm>
          <a:prstGeom prst="rect">
            <a:avLst/>
          </a:prstGeom>
        </p:spPr>
      </p:pic>
    </p:spTree>
    <p:extLst>
      <p:ext uri="{BB962C8B-B14F-4D97-AF65-F5344CB8AC3E}">
        <p14:creationId xmlns:p14="http://schemas.microsoft.com/office/powerpoint/2010/main" val="2383764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404153" y="393508"/>
            <a:ext cx="4214954" cy="458870"/>
          </a:xfrm>
          <a:prstGeom prst="rect">
            <a:avLst/>
          </a:prstGeom>
        </p:spPr>
        <p:txBody>
          <a:bodyPr spcFirstLastPara="1" wrap="square" lIns="0" tIns="0" rIns="0" bIns="0" anchor="t" anchorCtr="0">
            <a:noAutofit/>
          </a:bodyPr>
          <a:lstStyle/>
          <a:p>
            <a:pPr algn="ct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r>
              <a:rPr lang="en-US" sz="1600" kern="100" dirty="0">
                <a:solidFill>
                  <a:srgbClr val="193253"/>
                </a:solidFill>
                <a:latin typeface="Poppins" panose="00000500000000000000" pitchFamily="2" charset="0"/>
                <a:ea typeface="Open Sans" panose="020B0606030504020204" pitchFamily="34" charset="0"/>
                <a:cs typeface="Poppins" panose="00000500000000000000" pitchFamily="2" charset="0"/>
              </a:rPr>
              <a:t>DECISION TREE</a:t>
            </a: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DBE8078E-432C-0310-9801-C93DDD8D3062}"/>
              </a:ext>
            </a:extLst>
          </p:cNvPr>
          <p:cNvSpPr txBox="1"/>
          <p:nvPr/>
        </p:nvSpPr>
        <p:spPr>
          <a:xfrm>
            <a:off x="766651" y="1987244"/>
            <a:ext cx="8020303" cy="954107"/>
          </a:xfrm>
          <a:prstGeom prst="rect">
            <a:avLst/>
          </a:prstGeom>
          <a:noFill/>
        </p:spPr>
        <p:txBody>
          <a:bodyPr wrap="square" rtlCol="0">
            <a:spAutoFit/>
          </a:bodyPr>
          <a:lstStyle/>
          <a:p>
            <a:r>
              <a:rPr lang="en-US" dirty="0"/>
              <a:t>The model will consider the square root of the total number of features when looking for the best split at each node. This is commonly used to reduce overfitting. max_ depth=12  limits the maximum depth of the tree to 12. Controlling the depth helps prevent overfitting by limiting how complex the tree can become.</a:t>
            </a:r>
            <a:endParaRPr lang="en-IN" dirty="0"/>
          </a:p>
        </p:txBody>
      </p:sp>
      <p:pic>
        <p:nvPicPr>
          <p:cNvPr id="3" name="Picture 2" descr="A white background with black text&#10;&#10;Description automatically generated">
            <a:extLst>
              <a:ext uri="{FF2B5EF4-FFF2-40B4-BE49-F238E27FC236}">
                <a16:creationId xmlns:a16="http://schemas.microsoft.com/office/drawing/2014/main" id="{96BBCD6E-7375-80CD-E786-C94DCFA678D4}"/>
              </a:ext>
            </a:extLst>
          </p:cNvPr>
          <p:cNvPicPr>
            <a:picLocks noChangeAspect="1"/>
          </p:cNvPicPr>
          <p:nvPr/>
        </p:nvPicPr>
        <p:blipFill>
          <a:blip r:embed="rId8"/>
          <a:stretch>
            <a:fillRect/>
          </a:stretch>
        </p:blipFill>
        <p:spPr>
          <a:xfrm>
            <a:off x="838188" y="1135163"/>
            <a:ext cx="5113463" cy="769687"/>
          </a:xfrm>
          <a:prstGeom prst="rect">
            <a:avLst/>
          </a:prstGeom>
        </p:spPr>
      </p:pic>
      <p:pic>
        <p:nvPicPr>
          <p:cNvPr id="7" name="Picture 6">
            <a:extLst>
              <a:ext uri="{FF2B5EF4-FFF2-40B4-BE49-F238E27FC236}">
                <a16:creationId xmlns:a16="http://schemas.microsoft.com/office/drawing/2014/main" id="{65416177-1A6D-4BAE-9E10-83B9EC983302}"/>
              </a:ext>
            </a:extLst>
          </p:cNvPr>
          <p:cNvPicPr>
            <a:picLocks noChangeAspect="1"/>
          </p:cNvPicPr>
          <p:nvPr/>
        </p:nvPicPr>
        <p:blipFill>
          <a:blip r:embed="rId9"/>
          <a:stretch>
            <a:fillRect/>
          </a:stretch>
        </p:blipFill>
        <p:spPr>
          <a:xfrm>
            <a:off x="838188" y="2969682"/>
            <a:ext cx="4198984" cy="281964"/>
          </a:xfrm>
          <a:prstGeom prst="rect">
            <a:avLst/>
          </a:prstGeom>
        </p:spPr>
      </p:pic>
      <p:sp>
        <p:nvSpPr>
          <p:cNvPr id="9" name="TextBox 8">
            <a:extLst>
              <a:ext uri="{FF2B5EF4-FFF2-40B4-BE49-F238E27FC236}">
                <a16:creationId xmlns:a16="http://schemas.microsoft.com/office/drawing/2014/main" id="{329A1AAA-9CC3-A773-6D2F-48F34F876776}"/>
              </a:ext>
            </a:extLst>
          </p:cNvPr>
          <p:cNvSpPr txBox="1"/>
          <p:nvPr/>
        </p:nvSpPr>
        <p:spPr>
          <a:xfrm>
            <a:off x="766651" y="3251738"/>
            <a:ext cx="6671993" cy="646331"/>
          </a:xfrm>
          <a:prstGeom prst="rect">
            <a:avLst/>
          </a:prstGeom>
          <a:noFill/>
        </p:spPr>
        <p:txBody>
          <a:bodyPr wrap="square" rtlCol="0">
            <a:spAutoFit/>
          </a:bodyPr>
          <a:lstStyle/>
          <a:p>
            <a:r>
              <a:rPr lang="en-IN" sz="1100" dirty="0"/>
              <a:t>0.8784454244762955</a:t>
            </a:r>
          </a:p>
          <a:p>
            <a:endParaRPr lang="en-IN" sz="1100" dirty="0"/>
          </a:p>
          <a:p>
            <a:r>
              <a:rPr lang="en-US" dirty="0"/>
              <a:t>The model achieved an accuracy of 87.84%  on the training data</a:t>
            </a:r>
            <a:endParaRPr lang="en-IN" dirty="0"/>
          </a:p>
        </p:txBody>
      </p:sp>
    </p:spTree>
    <p:extLst>
      <p:ext uri="{BB962C8B-B14F-4D97-AF65-F5344CB8AC3E}">
        <p14:creationId xmlns:p14="http://schemas.microsoft.com/office/powerpoint/2010/main" val="1108734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1404153" y="393508"/>
            <a:ext cx="4214954" cy="458870"/>
          </a:xfrm>
          <a:prstGeom prst="rect">
            <a:avLst/>
          </a:prstGeom>
        </p:spPr>
        <p:txBody>
          <a:bodyPr spcFirstLastPara="1" wrap="square" lIns="0" tIns="0" rIns="0" bIns="0" anchor="t" anchorCtr="0">
            <a:noAutofit/>
          </a:bodyPr>
          <a:lstStyle/>
          <a:p>
            <a:pPr algn="ctr"/>
            <a:br>
              <a:rPr lang="en-IN" sz="14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r>
              <a:rPr lang="en-US" sz="1600" kern="100" dirty="0">
                <a:solidFill>
                  <a:srgbClr val="193253"/>
                </a:solidFill>
                <a:latin typeface="Poppins" panose="00000500000000000000" pitchFamily="2" charset="0"/>
                <a:ea typeface="Open Sans" panose="020B0606030504020204" pitchFamily="34" charset="0"/>
                <a:cs typeface="Poppins" panose="00000500000000000000" pitchFamily="2" charset="0"/>
              </a:rPr>
              <a:t>MODEL EVALUATION</a:t>
            </a:r>
            <a:br>
              <a:rPr lang="en-IN" sz="1400" dirty="0"/>
            </a:br>
            <a:br>
              <a:rPr lang="en-IN" sz="14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sz="14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986543"/>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3C94236E-5320-5FCC-3AA0-59CDC6BE9E5B}"/>
              </a:ext>
            </a:extLst>
          </p:cNvPr>
          <p:cNvGraphicFramePr/>
          <p:nvPr/>
        </p:nvGraphicFramePr>
        <p:xfrm>
          <a:off x="6365958" y="922412"/>
          <a:ext cx="2420997" cy="3742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329A1AAA-9CC3-A773-6D2F-48F34F876776}"/>
              </a:ext>
            </a:extLst>
          </p:cNvPr>
          <p:cNvSpPr txBox="1"/>
          <p:nvPr/>
        </p:nvSpPr>
        <p:spPr>
          <a:xfrm>
            <a:off x="822149" y="3303165"/>
            <a:ext cx="6671993" cy="523220"/>
          </a:xfrm>
          <a:prstGeom prst="rect">
            <a:avLst/>
          </a:prstGeom>
          <a:noFill/>
        </p:spPr>
        <p:txBody>
          <a:bodyPr wrap="square" rtlCol="0">
            <a:spAutoFit/>
          </a:bodyPr>
          <a:lstStyle/>
          <a:p>
            <a:r>
              <a:rPr lang="en-US" dirty="0"/>
              <a:t>The model achieved an accuracy of 84.47% on the testing data and the mean squared error is 0.15.</a:t>
            </a:r>
            <a:endParaRPr lang="en-IN" dirty="0"/>
          </a:p>
        </p:txBody>
      </p:sp>
      <p:pic>
        <p:nvPicPr>
          <p:cNvPr id="4" name="Picture 3" descr="A close-up of a computer code&#10;&#10;Description automatically generated">
            <a:extLst>
              <a:ext uri="{FF2B5EF4-FFF2-40B4-BE49-F238E27FC236}">
                <a16:creationId xmlns:a16="http://schemas.microsoft.com/office/drawing/2014/main" id="{0408D1A6-4D1B-9ECE-044F-D4D3C8DACA0B}"/>
              </a:ext>
            </a:extLst>
          </p:cNvPr>
          <p:cNvPicPr>
            <a:picLocks noChangeAspect="1"/>
          </p:cNvPicPr>
          <p:nvPr/>
        </p:nvPicPr>
        <p:blipFill>
          <a:blip r:embed="rId8"/>
          <a:stretch>
            <a:fillRect/>
          </a:stretch>
        </p:blipFill>
        <p:spPr>
          <a:xfrm>
            <a:off x="904463" y="1127230"/>
            <a:ext cx="4526672" cy="602032"/>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64C4620B-AB12-8400-4577-B5D2CB53F8C0}"/>
              </a:ext>
            </a:extLst>
          </p:cNvPr>
          <p:cNvPicPr>
            <a:picLocks noChangeAspect="1"/>
          </p:cNvPicPr>
          <p:nvPr/>
        </p:nvPicPr>
        <p:blipFill>
          <a:blip r:embed="rId9"/>
          <a:stretch>
            <a:fillRect/>
          </a:stretch>
        </p:blipFill>
        <p:spPr>
          <a:xfrm>
            <a:off x="904464" y="1735068"/>
            <a:ext cx="4526672" cy="1234205"/>
          </a:xfrm>
          <a:prstGeom prst="rect">
            <a:avLst/>
          </a:prstGeom>
        </p:spPr>
      </p:pic>
      <p:pic>
        <p:nvPicPr>
          <p:cNvPr id="11" name="Picture 10" descr="A close-up of a text&#10;&#10;Description automatically generated">
            <a:extLst>
              <a:ext uri="{FF2B5EF4-FFF2-40B4-BE49-F238E27FC236}">
                <a16:creationId xmlns:a16="http://schemas.microsoft.com/office/drawing/2014/main" id="{9C821162-BEE3-00DE-5989-FE0EDF94E188}"/>
              </a:ext>
            </a:extLst>
          </p:cNvPr>
          <p:cNvPicPr>
            <a:picLocks noChangeAspect="1"/>
          </p:cNvPicPr>
          <p:nvPr/>
        </p:nvPicPr>
        <p:blipFill>
          <a:blip r:embed="rId10"/>
          <a:stretch>
            <a:fillRect/>
          </a:stretch>
        </p:blipFill>
        <p:spPr>
          <a:xfrm>
            <a:off x="5702763" y="1583607"/>
            <a:ext cx="2850869" cy="723963"/>
          </a:xfrm>
          <a:prstGeom prst="rect">
            <a:avLst/>
          </a:prstGeom>
        </p:spPr>
      </p:pic>
    </p:spTree>
    <p:extLst>
      <p:ext uri="{BB962C8B-B14F-4D97-AF65-F5344CB8AC3E}">
        <p14:creationId xmlns:p14="http://schemas.microsoft.com/office/powerpoint/2010/main" val="379460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393678" y="318256"/>
            <a:ext cx="8021444" cy="781152"/>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WORKFLOW</a:t>
            </a:r>
            <a:br>
              <a:rPr lang="en-IN" sz="1800" kern="100" dirty="0">
                <a:effectLst/>
                <a:latin typeface="Calibri" panose="020F0502020204030204" pitchFamily="34" charset="0"/>
                <a:ea typeface="Calibri" panose="020F0502020204030204" pitchFamily="34" charset="0"/>
                <a:cs typeface="Arial" panose="020B0604020202020204" pitchFamily="34" charset="0"/>
              </a:rPr>
            </a:b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pic>
        <p:nvPicPr>
          <p:cNvPr id="2" name="Picture 1">
            <a:extLst>
              <a:ext uri="{FF2B5EF4-FFF2-40B4-BE49-F238E27FC236}">
                <a16:creationId xmlns:a16="http://schemas.microsoft.com/office/drawing/2014/main" id="{FFED2E39-314F-1E1D-93F3-D2A87D24B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245" y="1219835"/>
            <a:ext cx="5731510" cy="2703830"/>
          </a:xfrm>
          <a:prstGeom prst="rect">
            <a:avLst/>
          </a:prstGeom>
        </p:spPr>
      </p:pic>
    </p:spTree>
    <p:extLst>
      <p:ext uri="{BB962C8B-B14F-4D97-AF65-F5344CB8AC3E}">
        <p14:creationId xmlns:p14="http://schemas.microsoft.com/office/powerpoint/2010/main" val="1242676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26"/>
        <p:cNvGrpSpPr/>
        <p:nvPr/>
      </p:nvGrpSpPr>
      <p:grpSpPr>
        <a:xfrm>
          <a:off x="0" y="0"/>
          <a:ext cx="0" cy="0"/>
          <a:chOff x="0" y="0"/>
          <a:chExt cx="0" cy="0"/>
        </a:xfrm>
      </p:grpSpPr>
      <p:sp>
        <p:nvSpPr>
          <p:cNvPr id="527" name="Google Shape;527;p42"/>
          <p:cNvSpPr txBox="1">
            <a:spLocks noGrp="1"/>
          </p:cNvSpPr>
          <p:nvPr>
            <p:ph type="subTitle" idx="1"/>
          </p:nvPr>
        </p:nvSpPr>
        <p:spPr>
          <a:xfrm>
            <a:off x="2178850" y="3287875"/>
            <a:ext cx="4781400" cy="36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529" name="Google Shape;529;p42"/>
          <p:cNvSpPr txBox="1">
            <a:spLocks noGrp="1"/>
          </p:cNvSpPr>
          <p:nvPr>
            <p:ph type="title" idx="2"/>
          </p:nvPr>
        </p:nvSpPr>
        <p:spPr>
          <a:xfrm>
            <a:off x="2996550" y="1337825"/>
            <a:ext cx="3150900" cy="84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 </a:t>
            </a:r>
            <a:endParaRPr/>
          </a:p>
        </p:txBody>
      </p:sp>
      <p:sp>
        <p:nvSpPr>
          <p:cNvPr id="531" name="Google Shape;531;p42"/>
          <p:cNvSpPr txBox="1">
            <a:spLocks noGrp="1"/>
          </p:cNvSpPr>
          <p:nvPr>
            <p:ph type="title"/>
          </p:nvPr>
        </p:nvSpPr>
        <p:spPr>
          <a:xfrm>
            <a:off x="2049434" y="1692457"/>
            <a:ext cx="4781400" cy="841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THANK YOU</a:t>
            </a:r>
            <a:endParaRPr dirty="0"/>
          </a:p>
        </p:txBody>
      </p:sp>
      <p:sp>
        <p:nvSpPr>
          <p:cNvPr id="532" name="Google Shape;532;p42"/>
          <p:cNvSpPr/>
          <p:nvPr/>
        </p:nvSpPr>
        <p:spPr>
          <a:xfrm>
            <a:off x="6503361" y="3561196"/>
            <a:ext cx="327473" cy="30871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2344908" y="3152774"/>
            <a:ext cx="190145" cy="179251"/>
          </a:xfrm>
          <a:custGeom>
            <a:avLst/>
            <a:gdLst/>
            <a:ahLst/>
            <a:cxnLst/>
            <a:rect l="l" t="t" r="r" b="b"/>
            <a:pathLst>
              <a:path w="32011" h="30177" extrusionOk="0">
                <a:moveTo>
                  <a:pt x="15845" y="0"/>
                </a:moveTo>
                <a:cubicBezTo>
                  <a:pt x="14822" y="7870"/>
                  <a:pt x="8147" y="13948"/>
                  <a:pt x="0" y="14012"/>
                </a:cubicBezTo>
                <a:lnTo>
                  <a:pt x="0" y="14033"/>
                </a:lnTo>
                <a:cubicBezTo>
                  <a:pt x="8872" y="14118"/>
                  <a:pt x="16016" y="21305"/>
                  <a:pt x="16016" y="30177"/>
                </a:cubicBezTo>
                <a:cubicBezTo>
                  <a:pt x="16016" y="21305"/>
                  <a:pt x="23160" y="14118"/>
                  <a:pt x="32010" y="14033"/>
                </a:cubicBezTo>
                <a:lnTo>
                  <a:pt x="32010" y="14012"/>
                </a:lnTo>
                <a:cubicBezTo>
                  <a:pt x="23885" y="13948"/>
                  <a:pt x="17210" y="787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rot="5400000" flipH="1">
            <a:off x="376279" y="2039669"/>
            <a:ext cx="613546" cy="939599"/>
          </a:xfrm>
          <a:custGeom>
            <a:avLst/>
            <a:gdLst/>
            <a:ahLst/>
            <a:cxnLst/>
            <a:rect l="l" t="t" r="r" b="b"/>
            <a:pathLst>
              <a:path w="39731" h="60845" extrusionOk="0">
                <a:moveTo>
                  <a:pt x="19876" y="4351"/>
                </a:moveTo>
                <a:cubicBezTo>
                  <a:pt x="28428" y="4351"/>
                  <a:pt x="35380" y="11304"/>
                  <a:pt x="35380" y="19877"/>
                </a:cubicBezTo>
                <a:lnTo>
                  <a:pt x="35380" y="56494"/>
                </a:lnTo>
                <a:lnTo>
                  <a:pt x="4351" y="56494"/>
                </a:lnTo>
                <a:lnTo>
                  <a:pt x="4351" y="19877"/>
                </a:lnTo>
                <a:cubicBezTo>
                  <a:pt x="4351" y="11304"/>
                  <a:pt x="11303" y="4351"/>
                  <a:pt x="19876" y="4351"/>
                </a:cubicBezTo>
                <a:close/>
                <a:moveTo>
                  <a:pt x="19876" y="1"/>
                </a:moveTo>
                <a:cubicBezTo>
                  <a:pt x="8915" y="1"/>
                  <a:pt x="0" y="8915"/>
                  <a:pt x="0" y="19877"/>
                </a:cubicBezTo>
                <a:lnTo>
                  <a:pt x="0" y="60844"/>
                </a:lnTo>
                <a:lnTo>
                  <a:pt x="39731" y="60844"/>
                </a:lnTo>
                <a:lnTo>
                  <a:pt x="39731" y="19877"/>
                </a:lnTo>
                <a:cubicBezTo>
                  <a:pt x="39731" y="8915"/>
                  <a:pt x="30816" y="1"/>
                  <a:pt x="19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42"/>
          <p:cNvGrpSpPr/>
          <p:nvPr/>
        </p:nvGrpSpPr>
        <p:grpSpPr>
          <a:xfrm rot="-5400000" flipH="1">
            <a:off x="-586527" y="2195692"/>
            <a:ext cx="1800614" cy="627574"/>
            <a:chOff x="6270893" y="298589"/>
            <a:chExt cx="2455159" cy="855705"/>
          </a:xfrm>
        </p:grpSpPr>
        <p:sp>
          <p:nvSpPr>
            <p:cNvPr id="536" name="Google Shape;536;p42"/>
            <p:cNvSpPr/>
            <p:nvPr/>
          </p:nvSpPr>
          <p:spPr>
            <a:xfrm rot="-5400000">
              <a:off x="6320212" y="373107"/>
              <a:ext cx="781207" cy="781166"/>
            </a:xfrm>
            <a:custGeom>
              <a:avLst/>
              <a:gdLst/>
              <a:ahLst/>
              <a:cxnLst/>
              <a:rect l="l" t="t" r="r" b="b"/>
              <a:pathLst>
                <a:path w="19238" h="19237" extrusionOk="0">
                  <a:moveTo>
                    <a:pt x="9619" y="1"/>
                  </a:moveTo>
                  <a:cubicBezTo>
                    <a:pt x="4309" y="1"/>
                    <a:pt x="1" y="4309"/>
                    <a:pt x="1" y="9619"/>
                  </a:cubicBezTo>
                  <a:cubicBezTo>
                    <a:pt x="1" y="14929"/>
                    <a:pt x="4309" y="19237"/>
                    <a:pt x="9619" y="19237"/>
                  </a:cubicBezTo>
                  <a:cubicBezTo>
                    <a:pt x="14929" y="19237"/>
                    <a:pt x="19237" y="14929"/>
                    <a:pt x="19237" y="9619"/>
                  </a:cubicBezTo>
                  <a:cubicBezTo>
                    <a:pt x="19237" y="4309"/>
                    <a:pt x="14929" y="1"/>
                    <a:pt x="9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2"/>
            <p:cNvSpPr/>
            <p:nvPr/>
          </p:nvSpPr>
          <p:spPr>
            <a:xfrm rot="-5400000">
              <a:off x="7107870" y="372681"/>
              <a:ext cx="781207" cy="782019"/>
            </a:xfrm>
            <a:custGeom>
              <a:avLst/>
              <a:gdLst/>
              <a:ahLst/>
              <a:cxnLst/>
              <a:rect l="l" t="t" r="r" b="b"/>
              <a:pathLst>
                <a:path w="19238" h="19258" extrusionOk="0">
                  <a:moveTo>
                    <a:pt x="9619" y="0"/>
                  </a:moveTo>
                  <a:cubicBezTo>
                    <a:pt x="4309" y="0"/>
                    <a:pt x="1" y="4308"/>
                    <a:pt x="1" y="9618"/>
                  </a:cubicBezTo>
                  <a:cubicBezTo>
                    <a:pt x="1" y="14950"/>
                    <a:pt x="4309" y="19258"/>
                    <a:pt x="9619" y="19258"/>
                  </a:cubicBezTo>
                  <a:cubicBezTo>
                    <a:pt x="14929" y="19258"/>
                    <a:pt x="19237" y="14950"/>
                    <a:pt x="19237" y="9618"/>
                  </a:cubicBezTo>
                  <a:cubicBezTo>
                    <a:pt x="19237" y="4308"/>
                    <a:pt x="14929" y="0"/>
                    <a:pt x="9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2"/>
            <p:cNvSpPr/>
            <p:nvPr/>
          </p:nvSpPr>
          <p:spPr>
            <a:xfrm rot="-5400000">
              <a:off x="7895508" y="373087"/>
              <a:ext cx="781207" cy="781207"/>
            </a:xfrm>
            <a:custGeom>
              <a:avLst/>
              <a:gdLst/>
              <a:ahLst/>
              <a:cxnLst/>
              <a:rect l="l" t="t" r="r" b="b"/>
              <a:pathLst>
                <a:path w="19238" h="19238" extrusionOk="0">
                  <a:moveTo>
                    <a:pt x="9619" y="1"/>
                  </a:moveTo>
                  <a:cubicBezTo>
                    <a:pt x="4309" y="1"/>
                    <a:pt x="1" y="4309"/>
                    <a:pt x="1" y="9619"/>
                  </a:cubicBezTo>
                  <a:cubicBezTo>
                    <a:pt x="1" y="14929"/>
                    <a:pt x="4309" y="19237"/>
                    <a:pt x="9619" y="19237"/>
                  </a:cubicBezTo>
                  <a:cubicBezTo>
                    <a:pt x="14929" y="19237"/>
                    <a:pt x="19237" y="14929"/>
                    <a:pt x="19237" y="9619"/>
                  </a:cubicBezTo>
                  <a:cubicBezTo>
                    <a:pt x="19237" y="4309"/>
                    <a:pt x="14929" y="1"/>
                    <a:pt x="9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rot="-5400000">
              <a:off x="6490417" y="79065"/>
              <a:ext cx="439982" cy="879031"/>
            </a:xfrm>
            <a:custGeom>
              <a:avLst/>
              <a:gdLst/>
              <a:ahLst/>
              <a:cxnLst/>
              <a:rect l="l" t="t" r="r" b="b"/>
              <a:pathLst>
                <a:path w="10835" h="21647" extrusionOk="0">
                  <a:moveTo>
                    <a:pt x="0" y="0"/>
                  </a:moveTo>
                  <a:lnTo>
                    <a:pt x="0" y="2410"/>
                  </a:lnTo>
                  <a:cubicBezTo>
                    <a:pt x="4650" y="2410"/>
                    <a:pt x="8424" y="6185"/>
                    <a:pt x="8424" y="10834"/>
                  </a:cubicBezTo>
                  <a:cubicBezTo>
                    <a:pt x="8424" y="15462"/>
                    <a:pt x="4650" y="19236"/>
                    <a:pt x="0" y="19236"/>
                  </a:cubicBezTo>
                  <a:lnTo>
                    <a:pt x="0" y="21646"/>
                  </a:lnTo>
                  <a:cubicBezTo>
                    <a:pt x="5972" y="21646"/>
                    <a:pt x="10834" y="16805"/>
                    <a:pt x="10834" y="10834"/>
                  </a:cubicBezTo>
                  <a:cubicBezTo>
                    <a:pt x="10834" y="4863"/>
                    <a:pt x="597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rot="-5400000">
              <a:off x="7278461" y="79065"/>
              <a:ext cx="439982" cy="879031"/>
            </a:xfrm>
            <a:custGeom>
              <a:avLst/>
              <a:gdLst/>
              <a:ahLst/>
              <a:cxnLst/>
              <a:rect l="l" t="t" r="r" b="b"/>
              <a:pathLst>
                <a:path w="10835" h="21647" extrusionOk="0">
                  <a:moveTo>
                    <a:pt x="0" y="1"/>
                  </a:moveTo>
                  <a:lnTo>
                    <a:pt x="0" y="2411"/>
                  </a:lnTo>
                  <a:cubicBezTo>
                    <a:pt x="4650" y="2411"/>
                    <a:pt x="8424" y="6185"/>
                    <a:pt x="8424" y="10835"/>
                  </a:cubicBezTo>
                  <a:cubicBezTo>
                    <a:pt x="8424" y="15462"/>
                    <a:pt x="4650" y="19237"/>
                    <a:pt x="0" y="19237"/>
                  </a:cubicBezTo>
                  <a:lnTo>
                    <a:pt x="0" y="21647"/>
                  </a:lnTo>
                  <a:cubicBezTo>
                    <a:pt x="5972" y="21647"/>
                    <a:pt x="10834" y="16785"/>
                    <a:pt x="10834" y="10813"/>
                  </a:cubicBezTo>
                  <a:cubicBezTo>
                    <a:pt x="10834" y="4842"/>
                    <a:pt x="5972"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rot="-5400000">
              <a:off x="8066119" y="78638"/>
              <a:ext cx="439982" cy="879883"/>
            </a:xfrm>
            <a:custGeom>
              <a:avLst/>
              <a:gdLst/>
              <a:ahLst/>
              <a:cxnLst/>
              <a:rect l="l" t="t" r="r" b="b"/>
              <a:pathLst>
                <a:path w="10835" h="21668" extrusionOk="0">
                  <a:moveTo>
                    <a:pt x="0" y="0"/>
                  </a:moveTo>
                  <a:lnTo>
                    <a:pt x="0" y="2431"/>
                  </a:lnTo>
                  <a:cubicBezTo>
                    <a:pt x="4650" y="2431"/>
                    <a:pt x="8424" y="6185"/>
                    <a:pt x="8424" y="10834"/>
                  </a:cubicBezTo>
                  <a:cubicBezTo>
                    <a:pt x="8424" y="15483"/>
                    <a:pt x="4650" y="19258"/>
                    <a:pt x="0" y="19258"/>
                  </a:cubicBezTo>
                  <a:lnTo>
                    <a:pt x="0" y="21668"/>
                  </a:lnTo>
                  <a:cubicBezTo>
                    <a:pt x="5972" y="21668"/>
                    <a:pt x="10834" y="16805"/>
                    <a:pt x="10834" y="10834"/>
                  </a:cubicBezTo>
                  <a:cubicBezTo>
                    <a:pt x="10834" y="4863"/>
                    <a:pt x="597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42"/>
          <p:cNvGrpSpPr/>
          <p:nvPr/>
        </p:nvGrpSpPr>
        <p:grpSpPr>
          <a:xfrm rot="-1564494">
            <a:off x="6730518" y="-871299"/>
            <a:ext cx="3396776" cy="2427940"/>
            <a:chOff x="-451798" y="4190911"/>
            <a:chExt cx="1789999" cy="1279391"/>
          </a:xfrm>
        </p:grpSpPr>
        <p:sp>
          <p:nvSpPr>
            <p:cNvPr id="543" name="Google Shape;543;p42"/>
            <p:cNvSpPr/>
            <p:nvPr/>
          </p:nvSpPr>
          <p:spPr>
            <a:xfrm>
              <a:off x="-451798" y="4190911"/>
              <a:ext cx="1789999" cy="1279391"/>
            </a:xfrm>
            <a:custGeom>
              <a:avLst/>
              <a:gdLst/>
              <a:ahLst/>
              <a:cxnLst/>
              <a:rect l="l" t="t" r="r" b="b"/>
              <a:pathLst>
                <a:path w="56409" h="40318" extrusionOk="0">
                  <a:moveTo>
                    <a:pt x="6585" y="1095"/>
                  </a:moveTo>
                  <a:cubicBezTo>
                    <a:pt x="8395" y="1095"/>
                    <a:pt x="10688" y="1522"/>
                    <a:pt x="13351" y="2378"/>
                  </a:cubicBezTo>
                  <a:cubicBezTo>
                    <a:pt x="19130" y="4255"/>
                    <a:pt x="25997" y="7902"/>
                    <a:pt x="32694" y="12658"/>
                  </a:cubicBezTo>
                  <a:cubicBezTo>
                    <a:pt x="47515" y="23193"/>
                    <a:pt x="54723" y="34133"/>
                    <a:pt x="52143" y="37758"/>
                  </a:cubicBezTo>
                  <a:cubicBezTo>
                    <a:pt x="51468" y="38714"/>
                    <a:pt x="50087" y="39197"/>
                    <a:pt x="48146" y="39197"/>
                  </a:cubicBezTo>
                  <a:cubicBezTo>
                    <a:pt x="42726" y="39197"/>
                    <a:pt x="32945" y="35429"/>
                    <a:pt x="22031" y="27671"/>
                  </a:cubicBezTo>
                  <a:cubicBezTo>
                    <a:pt x="15334" y="22915"/>
                    <a:pt x="9619" y="17627"/>
                    <a:pt x="5972" y="12786"/>
                  </a:cubicBezTo>
                  <a:cubicBezTo>
                    <a:pt x="2475" y="8158"/>
                    <a:pt x="1238" y="4447"/>
                    <a:pt x="2581" y="2549"/>
                  </a:cubicBezTo>
                  <a:cubicBezTo>
                    <a:pt x="3275" y="1581"/>
                    <a:pt x="4655" y="1095"/>
                    <a:pt x="6585" y="1095"/>
                  </a:cubicBezTo>
                  <a:close/>
                  <a:moveTo>
                    <a:pt x="6591" y="0"/>
                  </a:moveTo>
                  <a:cubicBezTo>
                    <a:pt x="4256" y="0"/>
                    <a:pt x="2572" y="640"/>
                    <a:pt x="1664" y="1909"/>
                  </a:cubicBezTo>
                  <a:cubicBezTo>
                    <a:pt x="1" y="4255"/>
                    <a:pt x="1216" y="8350"/>
                    <a:pt x="5076" y="13447"/>
                  </a:cubicBezTo>
                  <a:cubicBezTo>
                    <a:pt x="8808" y="18394"/>
                    <a:pt x="14609" y="23747"/>
                    <a:pt x="21391" y="28567"/>
                  </a:cubicBezTo>
                  <a:cubicBezTo>
                    <a:pt x="31840" y="36010"/>
                    <a:pt x="42056" y="40318"/>
                    <a:pt x="48134" y="40318"/>
                  </a:cubicBezTo>
                  <a:cubicBezTo>
                    <a:pt x="50415" y="40318"/>
                    <a:pt x="52143" y="39699"/>
                    <a:pt x="53060" y="38420"/>
                  </a:cubicBezTo>
                  <a:cubicBezTo>
                    <a:pt x="56408" y="33685"/>
                    <a:pt x="47750" y="21977"/>
                    <a:pt x="33333" y="11762"/>
                  </a:cubicBezTo>
                  <a:cubicBezTo>
                    <a:pt x="26552" y="6921"/>
                    <a:pt x="19578" y="3232"/>
                    <a:pt x="13692" y="1334"/>
                  </a:cubicBezTo>
                  <a:cubicBezTo>
                    <a:pt x="10923" y="443"/>
                    <a:pt x="8532"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p:cNvSpPr/>
            <p:nvPr/>
          </p:nvSpPr>
          <p:spPr>
            <a:xfrm>
              <a:off x="-55209" y="4506982"/>
              <a:ext cx="943407" cy="647311"/>
            </a:xfrm>
            <a:custGeom>
              <a:avLst/>
              <a:gdLst/>
              <a:ahLst/>
              <a:cxnLst/>
              <a:rect l="l" t="t" r="r" b="b"/>
              <a:pathLst>
                <a:path w="29730" h="20399" extrusionOk="0">
                  <a:moveTo>
                    <a:pt x="4650" y="1120"/>
                  </a:moveTo>
                  <a:cubicBezTo>
                    <a:pt x="7209" y="1120"/>
                    <a:pt x="12029" y="2975"/>
                    <a:pt x="17318" y="6750"/>
                  </a:cubicBezTo>
                  <a:cubicBezTo>
                    <a:pt x="24355" y="11740"/>
                    <a:pt x="27959" y="17050"/>
                    <a:pt x="26808" y="18671"/>
                  </a:cubicBezTo>
                  <a:cubicBezTo>
                    <a:pt x="26522" y="19078"/>
                    <a:pt x="25925" y="19282"/>
                    <a:pt x="25081" y="19282"/>
                  </a:cubicBezTo>
                  <a:cubicBezTo>
                    <a:pt x="22524" y="19282"/>
                    <a:pt x="17703" y="17411"/>
                    <a:pt x="12413" y="13659"/>
                  </a:cubicBezTo>
                  <a:cubicBezTo>
                    <a:pt x="5375" y="8648"/>
                    <a:pt x="1771" y="3359"/>
                    <a:pt x="2922" y="1717"/>
                  </a:cubicBezTo>
                  <a:cubicBezTo>
                    <a:pt x="3221" y="1311"/>
                    <a:pt x="3818" y="1120"/>
                    <a:pt x="4650" y="1120"/>
                  </a:cubicBezTo>
                  <a:close/>
                  <a:moveTo>
                    <a:pt x="4665" y="0"/>
                  </a:moveTo>
                  <a:cubicBezTo>
                    <a:pt x="3478" y="0"/>
                    <a:pt x="2555" y="330"/>
                    <a:pt x="2027" y="1077"/>
                  </a:cubicBezTo>
                  <a:cubicBezTo>
                    <a:pt x="1" y="3913"/>
                    <a:pt x="5546" y="10140"/>
                    <a:pt x="11773" y="14555"/>
                  </a:cubicBezTo>
                  <a:cubicBezTo>
                    <a:pt x="16358" y="17818"/>
                    <a:pt x="21753" y="20398"/>
                    <a:pt x="25080" y="20398"/>
                  </a:cubicBezTo>
                  <a:cubicBezTo>
                    <a:pt x="26274" y="20398"/>
                    <a:pt x="27191" y="20078"/>
                    <a:pt x="27725" y="19332"/>
                  </a:cubicBezTo>
                  <a:cubicBezTo>
                    <a:pt x="29729" y="16496"/>
                    <a:pt x="24184" y="10268"/>
                    <a:pt x="17979" y="5833"/>
                  </a:cubicBezTo>
                  <a:cubicBezTo>
                    <a:pt x="13376" y="2581"/>
                    <a:pt x="7986" y="0"/>
                    <a:pt x="4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42"/>
          <p:cNvGrpSpPr/>
          <p:nvPr/>
        </p:nvGrpSpPr>
        <p:grpSpPr>
          <a:xfrm rot="-5400000">
            <a:off x="6189085" y="4053215"/>
            <a:ext cx="855702" cy="1332526"/>
            <a:chOff x="766200" y="1143825"/>
            <a:chExt cx="784184" cy="1221156"/>
          </a:xfrm>
        </p:grpSpPr>
        <p:sp>
          <p:nvSpPr>
            <p:cNvPr id="546" name="Google Shape;546;p42"/>
            <p:cNvSpPr/>
            <p:nvPr/>
          </p:nvSpPr>
          <p:spPr>
            <a:xfrm>
              <a:off x="766200" y="114382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p:cNvSpPr/>
            <p:nvPr/>
          </p:nvSpPr>
          <p:spPr>
            <a:xfrm>
              <a:off x="766200" y="1300865"/>
              <a:ext cx="784184" cy="279233"/>
            </a:xfrm>
            <a:custGeom>
              <a:avLst/>
              <a:gdLst/>
              <a:ahLst/>
              <a:cxnLst/>
              <a:rect l="l" t="t" r="r" b="b"/>
              <a:pathLst>
                <a:path w="49413" h="17595" extrusionOk="0">
                  <a:moveTo>
                    <a:pt x="0" y="0"/>
                  </a:moveTo>
                  <a:lnTo>
                    <a:pt x="0" y="4308"/>
                  </a:lnTo>
                  <a:lnTo>
                    <a:pt x="49412" y="17594"/>
                  </a:lnTo>
                  <a:lnTo>
                    <a:pt x="49412" y="132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766200" y="1457905"/>
              <a:ext cx="784184" cy="279233"/>
            </a:xfrm>
            <a:custGeom>
              <a:avLst/>
              <a:gdLst/>
              <a:ahLst/>
              <a:cxnLst/>
              <a:rect l="l" t="t" r="r" b="b"/>
              <a:pathLst>
                <a:path w="49413" h="17595" extrusionOk="0">
                  <a:moveTo>
                    <a:pt x="0" y="1"/>
                  </a:moveTo>
                  <a:lnTo>
                    <a:pt x="0" y="4308"/>
                  </a:lnTo>
                  <a:lnTo>
                    <a:pt x="49412" y="17595"/>
                  </a:lnTo>
                  <a:lnTo>
                    <a:pt x="49412" y="1326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766200" y="1614612"/>
              <a:ext cx="784184" cy="279566"/>
            </a:xfrm>
            <a:custGeom>
              <a:avLst/>
              <a:gdLst/>
              <a:ahLst/>
              <a:cxnLst/>
              <a:rect l="l" t="t" r="r" b="b"/>
              <a:pathLst>
                <a:path w="49413" h="17616" extrusionOk="0">
                  <a:moveTo>
                    <a:pt x="0" y="1"/>
                  </a:moveTo>
                  <a:lnTo>
                    <a:pt x="0" y="4330"/>
                  </a:lnTo>
                  <a:lnTo>
                    <a:pt x="49412" y="17616"/>
                  </a:lnTo>
                  <a:lnTo>
                    <a:pt x="49412" y="1328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766200" y="1771652"/>
              <a:ext cx="784184" cy="279233"/>
            </a:xfrm>
            <a:custGeom>
              <a:avLst/>
              <a:gdLst/>
              <a:ahLst/>
              <a:cxnLst/>
              <a:rect l="l" t="t" r="r" b="b"/>
              <a:pathLst>
                <a:path w="49413" h="17595" extrusionOk="0">
                  <a:moveTo>
                    <a:pt x="0" y="1"/>
                  </a:moveTo>
                  <a:lnTo>
                    <a:pt x="0" y="4330"/>
                  </a:lnTo>
                  <a:lnTo>
                    <a:pt x="49412" y="17595"/>
                  </a:lnTo>
                  <a:lnTo>
                    <a:pt x="49412" y="1328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766200" y="1928709"/>
              <a:ext cx="784184" cy="279233"/>
            </a:xfrm>
            <a:custGeom>
              <a:avLst/>
              <a:gdLst/>
              <a:ahLst/>
              <a:cxnLst/>
              <a:rect l="l" t="t" r="r" b="b"/>
              <a:pathLst>
                <a:path w="49413" h="17595" extrusionOk="0">
                  <a:moveTo>
                    <a:pt x="0" y="0"/>
                  </a:moveTo>
                  <a:lnTo>
                    <a:pt x="0" y="4329"/>
                  </a:lnTo>
                  <a:lnTo>
                    <a:pt x="49412" y="17594"/>
                  </a:lnTo>
                  <a:lnTo>
                    <a:pt x="49412" y="132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766200" y="2085749"/>
              <a:ext cx="784184" cy="279233"/>
            </a:xfrm>
            <a:custGeom>
              <a:avLst/>
              <a:gdLst/>
              <a:ahLst/>
              <a:cxnLst/>
              <a:rect l="l" t="t" r="r" b="b"/>
              <a:pathLst>
                <a:path w="49413" h="17595" extrusionOk="0">
                  <a:moveTo>
                    <a:pt x="0" y="0"/>
                  </a:moveTo>
                  <a:lnTo>
                    <a:pt x="0" y="4308"/>
                  </a:lnTo>
                  <a:lnTo>
                    <a:pt x="49412" y="17594"/>
                  </a:lnTo>
                  <a:lnTo>
                    <a:pt x="49412" y="1328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65099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715100" y="591352"/>
            <a:ext cx="8021444" cy="781152"/>
          </a:xfrm>
          <a:prstGeom prst="rect">
            <a:avLst/>
          </a:prstGeom>
        </p:spPr>
        <p:txBody>
          <a:bodyPr spcFirstLastPara="1" wrap="square" lIns="0" tIns="0" rIns="0" bIns="0" anchor="t" anchorCtr="0">
            <a:noAutofit/>
          </a:bodyPr>
          <a:lstStyle/>
          <a:p>
            <a:r>
              <a:rPr lang="en-IN" sz="2000" kern="100" dirty="0">
                <a:effectLst/>
                <a:latin typeface="Calibri" panose="020F0502020204030204" pitchFamily="34" charset="0"/>
                <a:ea typeface="Calibri" panose="020F0502020204030204" pitchFamily="34" charset="0"/>
                <a:cs typeface="Arial" panose="020B0604020202020204" pitchFamily="34" charset="0"/>
              </a:rPr>
              <a:t>DATASET</a:t>
            </a:r>
            <a:br>
              <a:rPr lang="en-IN" sz="1800" kern="100" dirty="0">
                <a:effectLst/>
                <a:latin typeface="Calibri" panose="020F0502020204030204" pitchFamily="34" charset="0"/>
                <a:ea typeface="Calibri" panose="020F0502020204030204" pitchFamily="34" charset="0"/>
                <a:cs typeface="Arial" panose="020B0604020202020204" pitchFamily="34" charset="0"/>
              </a:rPr>
            </a:b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BC8FA927-4FA7-26B5-9233-6F0438332FDC}"/>
              </a:ext>
            </a:extLst>
          </p:cNvPr>
          <p:cNvSpPr txBox="1"/>
          <p:nvPr/>
        </p:nvSpPr>
        <p:spPr>
          <a:xfrm>
            <a:off x="863674" y="1184420"/>
            <a:ext cx="7560526" cy="2072362"/>
          </a:xfrm>
          <a:prstGeom prst="rect">
            <a:avLst/>
          </a:prstGeom>
          <a:noFill/>
        </p:spPr>
        <p:txBody>
          <a:bodyPr wrap="square" rtlCol="0">
            <a:spAutoFit/>
          </a:bodyPr>
          <a:lstStyle/>
          <a:p>
            <a:pPr marL="285750" indent="-285750" algn="just">
              <a:lnSpc>
                <a:spcPct val="150000"/>
              </a:lnSpc>
              <a:spcAft>
                <a:spcPts val="800"/>
              </a:spcAft>
              <a:buFont typeface="Arial" panose="020B0604020202020204" pitchFamily="34" charset="0"/>
              <a:buChar char="•"/>
            </a:pPr>
            <a:r>
              <a:rPr lang="en-IN" sz="1800" kern="100" dirty="0">
                <a:latin typeface="Calibri" panose="020F0502020204030204" pitchFamily="34" charset="0"/>
                <a:ea typeface="Calibri" panose="020F0502020204030204" pitchFamily="34" charset="0"/>
                <a:cs typeface="Arial" panose="020B0604020202020204" pitchFamily="34" charset="0"/>
              </a:rPr>
              <a:t>C</a:t>
            </a:r>
            <a:r>
              <a:rPr lang="en-IN" sz="1800" kern="100" dirty="0">
                <a:effectLst/>
                <a:latin typeface="Calibri" panose="020F0502020204030204" pitchFamily="34" charset="0"/>
                <a:ea typeface="Calibri" panose="020F0502020204030204" pitchFamily="34" charset="0"/>
                <a:cs typeface="Arial" panose="020B0604020202020204" pitchFamily="34" charset="0"/>
              </a:rPr>
              <a:t>onsists of clinical data from 389 individuals, including attributes such as AGE, SPO2, PULSE, FEV, </a:t>
            </a:r>
            <a:r>
              <a:rPr lang="en-IN" sz="1800" kern="100" dirty="0" err="1">
                <a:effectLst/>
                <a:latin typeface="Calibri" panose="020F0502020204030204" pitchFamily="34" charset="0"/>
                <a:ea typeface="Calibri" panose="020F0502020204030204" pitchFamily="34" charset="0"/>
                <a:cs typeface="Arial" panose="020B0604020202020204" pitchFamily="34" charset="0"/>
              </a:rPr>
              <a:t>FEV_percent</a:t>
            </a:r>
            <a:r>
              <a:rPr lang="en-IN" sz="1800" kern="100" dirty="0">
                <a:effectLst/>
                <a:latin typeface="Calibri" panose="020F0502020204030204" pitchFamily="34" charset="0"/>
                <a:ea typeface="Calibri" panose="020F0502020204030204" pitchFamily="34" charset="0"/>
                <a:cs typeface="Arial" panose="020B0604020202020204" pitchFamily="34" charset="0"/>
              </a:rPr>
              <a:t>, FVC, </a:t>
            </a:r>
            <a:r>
              <a:rPr lang="en-IN" sz="1800" kern="100" dirty="0" err="1">
                <a:effectLst/>
                <a:latin typeface="Calibri" panose="020F0502020204030204" pitchFamily="34" charset="0"/>
                <a:ea typeface="Calibri" panose="020F0502020204030204" pitchFamily="34" charset="0"/>
                <a:cs typeface="Arial" panose="020B0604020202020204" pitchFamily="34" charset="0"/>
              </a:rPr>
              <a:t>FVC_percent</a:t>
            </a:r>
            <a:r>
              <a:rPr lang="en-IN" sz="1800" kern="100" dirty="0">
                <a:effectLst/>
                <a:latin typeface="Calibri" panose="020F0502020204030204" pitchFamily="34" charset="0"/>
                <a:ea typeface="Calibri" panose="020F0502020204030204" pitchFamily="34" charset="0"/>
                <a:cs typeface="Arial" panose="020B0604020202020204" pitchFamily="34" charset="0"/>
              </a:rPr>
              <a:t>, FEV1_by_FVC, and MEF2575, collected in Khulna, Bangladesh</a:t>
            </a:r>
          </a:p>
          <a:p>
            <a:pPr marL="285750" indent="-285750">
              <a:lnSpc>
                <a:spcPct val="150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Arial" panose="020B0604020202020204" pitchFamily="34" charset="0"/>
              </a:rPr>
              <a:t>90.49% of the samples -asthma positive and 9.61% - asthma negative</a:t>
            </a:r>
            <a:endParaRPr lang="en-IN"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628666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r>
              <a:rPr lang="en-IN" sz="2000" kern="100" dirty="0">
                <a:latin typeface="Calibri" panose="020F0502020204030204" pitchFamily="34" charset="0"/>
                <a:ea typeface="Calibri" panose="020F0502020204030204" pitchFamily="34" charset="0"/>
                <a:cs typeface="Arial" panose="020B0604020202020204" pitchFamily="34" charset="0"/>
              </a:rPr>
              <a:t>ACCURACY </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9195443C-FB38-BAAA-B296-A79B98D364AE}"/>
              </a:ext>
            </a:extLst>
          </p:cNvPr>
          <p:cNvSpPr txBox="1"/>
          <p:nvPr/>
        </p:nvSpPr>
        <p:spPr>
          <a:xfrm>
            <a:off x="780584" y="1300976"/>
            <a:ext cx="7270595" cy="1138773"/>
          </a:xfrm>
          <a:prstGeom prst="rect">
            <a:avLst/>
          </a:prstGeom>
          <a:noFill/>
        </p:spPr>
        <p:txBody>
          <a:bodyPr wrap="square" rtlCol="0">
            <a:spAutoFit/>
          </a:bodyPr>
          <a:lstStyle/>
          <a:p>
            <a:pPr>
              <a:lnSpc>
                <a:spcPct val="150000"/>
              </a:lnSpc>
            </a:pPr>
            <a:r>
              <a:rPr lang="en-IN" sz="1800" kern="100" dirty="0">
                <a:effectLst/>
                <a:latin typeface="Calibri" panose="020F0502020204030204" pitchFamily="34" charset="0"/>
                <a:ea typeface="Calibri" panose="020F0502020204030204" pitchFamily="34" charset="0"/>
                <a:cs typeface="Arial" panose="020B0604020202020204" pitchFamily="34" charset="0"/>
              </a:rPr>
              <a:t>LDA - 54.35 QLDA - 61.30 KNN - 74.35 NB - 57.39 DT - 76.96 XGB - 90.00 </a:t>
            </a:r>
          </a:p>
          <a:p>
            <a:pPr>
              <a:lnSpc>
                <a:spcPct val="150000"/>
              </a:lnSpc>
            </a:pPr>
            <a:r>
              <a:rPr lang="en-IN" sz="1800" kern="100" dirty="0">
                <a:effectLst/>
                <a:latin typeface="Calibri" panose="020F0502020204030204" pitchFamily="34" charset="0"/>
                <a:ea typeface="Calibri" panose="020F0502020204030204" pitchFamily="34" charset="0"/>
                <a:cs typeface="Arial" panose="020B0604020202020204" pitchFamily="34" charset="0"/>
              </a:rPr>
              <a:t>GBC - 92.61 ANN - 88.26 SVC - 94.35</a:t>
            </a:r>
          </a:p>
          <a:p>
            <a:endParaRPr lang="en-IN" dirty="0"/>
          </a:p>
        </p:txBody>
      </p:sp>
    </p:spTree>
    <p:extLst>
      <p:ext uri="{BB962C8B-B14F-4D97-AF65-F5344CB8AC3E}">
        <p14:creationId xmlns:p14="http://schemas.microsoft.com/office/powerpoint/2010/main" val="355910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9"/>
        <p:cNvGrpSpPr/>
        <p:nvPr/>
      </p:nvGrpSpPr>
      <p:grpSpPr>
        <a:xfrm>
          <a:off x="0" y="0"/>
          <a:ext cx="0" cy="0"/>
          <a:chOff x="0" y="0"/>
          <a:chExt cx="0" cy="0"/>
        </a:xfrm>
      </p:grpSpPr>
      <p:sp>
        <p:nvSpPr>
          <p:cNvPr id="861" name="Google Shape;861;p51"/>
          <p:cNvSpPr txBox="1">
            <a:spLocks noGrp="1"/>
          </p:cNvSpPr>
          <p:nvPr>
            <p:ph type="title"/>
          </p:nvPr>
        </p:nvSpPr>
        <p:spPr>
          <a:xfrm>
            <a:off x="520390" y="535000"/>
            <a:ext cx="8021444" cy="676766"/>
          </a:xfrm>
          <a:prstGeom prst="rect">
            <a:avLst/>
          </a:prstGeom>
        </p:spPr>
        <p:txBody>
          <a:bodyPr spcFirstLastPara="1" wrap="square" lIns="0" tIns="0" rIns="0" bIns="0" anchor="t" anchorCtr="0">
            <a:noAutofit/>
          </a:bodyPr>
          <a:lstStyle/>
          <a:p>
            <a:r>
              <a:rPr lang="en-IN" sz="2000" kern="100" dirty="0">
                <a:effectLst/>
                <a:latin typeface="Calibri" panose="020F0502020204030204" pitchFamily="34" charset="0"/>
                <a:ea typeface="Calibri" panose="020F0502020204030204" pitchFamily="34" charset="0"/>
                <a:cs typeface="Arial" panose="020B0604020202020204" pitchFamily="34" charset="0"/>
              </a:rPr>
              <a:t>Smart Healthcare Framework for Asthma Attack Prediction and Prevention.</a:t>
            </a:r>
            <a:br>
              <a:rPr lang="en-IN" sz="2000" kern="100" dirty="0">
                <a:effectLst/>
                <a:latin typeface="Calibri" panose="020F0502020204030204" pitchFamily="34" charset="0"/>
                <a:ea typeface="Calibri" panose="020F0502020204030204" pitchFamily="34" charset="0"/>
                <a:cs typeface="Arial" panose="020B0604020202020204" pitchFamily="34" charset="0"/>
              </a:rPr>
            </a:br>
            <a:endParaRPr sz="3600" dirty="0"/>
          </a:p>
        </p:txBody>
      </p:sp>
      <p:sp>
        <p:nvSpPr>
          <p:cNvPr id="862" name="Google Shape;862;p51"/>
          <p:cNvSpPr txBox="1"/>
          <p:nvPr/>
        </p:nvSpPr>
        <p:spPr>
          <a:xfrm>
            <a:off x="715100" y="4375375"/>
            <a:ext cx="77091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solidFill>
                <a:schemeClr val="dk1"/>
              </a:solidFill>
              <a:latin typeface="Archivo"/>
              <a:ea typeface="Archivo"/>
              <a:cs typeface="Archivo"/>
              <a:sym typeface="Archivo"/>
            </a:endParaRPr>
          </a:p>
        </p:txBody>
      </p:sp>
      <p:sp>
        <p:nvSpPr>
          <p:cNvPr id="865" name="Google Shape;865;p51"/>
          <p:cNvSpPr txBox="1"/>
          <p:nvPr/>
        </p:nvSpPr>
        <p:spPr>
          <a:xfrm>
            <a:off x="1196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7" name="Google Shape;867;p51"/>
          <p:cNvSpPr txBox="1"/>
          <p:nvPr/>
        </p:nvSpPr>
        <p:spPr>
          <a:xfrm>
            <a:off x="2481334" y="3775050"/>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dk1"/>
              </a:solidFill>
              <a:latin typeface="Archivo"/>
              <a:ea typeface="Archivo"/>
              <a:cs typeface="Archivo"/>
              <a:sym typeface="Archivo"/>
            </a:endParaRPr>
          </a:p>
        </p:txBody>
      </p:sp>
      <p:sp>
        <p:nvSpPr>
          <p:cNvPr id="869" name="Google Shape;869;p51"/>
          <p:cNvSpPr txBox="1"/>
          <p:nvPr/>
        </p:nvSpPr>
        <p:spPr>
          <a:xfrm>
            <a:off x="3899000" y="3757275"/>
            <a:ext cx="846000" cy="2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Archivo"/>
                <a:ea typeface="Archivo"/>
                <a:cs typeface="Archivo"/>
                <a:sym typeface="Archivo"/>
              </a:rPr>
              <a:t> </a:t>
            </a:r>
            <a:endParaRPr b="1" dirty="0">
              <a:solidFill>
                <a:schemeClr val="dk1"/>
              </a:solidFill>
              <a:latin typeface="Archivo"/>
              <a:ea typeface="Archivo"/>
              <a:cs typeface="Archivo"/>
              <a:sym typeface="Archivo"/>
            </a:endParaRPr>
          </a:p>
        </p:txBody>
      </p:sp>
      <p:sp>
        <p:nvSpPr>
          <p:cNvPr id="870" name="Google Shape;870;p51"/>
          <p:cNvSpPr txBox="1"/>
          <p:nvPr/>
        </p:nvSpPr>
        <p:spPr>
          <a:xfrm>
            <a:off x="7026248" y="1487250"/>
            <a:ext cx="13464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Archivo"/>
              <a:ea typeface="Archivo"/>
              <a:cs typeface="Archivo"/>
              <a:sym typeface="Archivo"/>
            </a:endParaRPr>
          </a:p>
        </p:txBody>
      </p:sp>
      <p:sp>
        <p:nvSpPr>
          <p:cNvPr id="871" name="Google Shape;871;p51"/>
          <p:cNvSpPr txBox="1"/>
          <p:nvPr/>
        </p:nvSpPr>
        <p:spPr>
          <a:xfrm>
            <a:off x="7026248" y="1154200"/>
            <a:ext cx="1346400" cy="40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dk1"/>
              </a:solidFill>
              <a:latin typeface="Poppins"/>
              <a:ea typeface="Poppins"/>
              <a:cs typeface="Poppins"/>
              <a:sym typeface="Poppins"/>
            </a:endParaRPr>
          </a:p>
        </p:txBody>
      </p:sp>
      <p:sp>
        <p:nvSpPr>
          <p:cNvPr id="872" name="Google Shape;872;p51"/>
          <p:cNvSpPr txBox="1"/>
          <p:nvPr/>
        </p:nvSpPr>
        <p:spPr>
          <a:xfrm>
            <a:off x="5136663" y="1487250"/>
            <a:ext cx="1346400" cy="71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Archivo"/>
              <a:ea typeface="Archivo"/>
              <a:cs typeface="Archivo"/>
              <a:sym typeface="Archivo"/>
            </a:endParaRPr>
          </a:p>
        </p:txBody>
      </p:sp>
      <p:sp>
        <p:nvSpPr>
          <p:cNvPr id="873" name="Google Shape;873;p51"/>
          <p:cNvSpPr txBox="1"/>
          <p:nvPr/>
        </p:nvSpPr>
        <p:spPr>
          <a:xfrm>
            <a:off x="5029563" y="1050125"/>
            <a:ext cx="1346400" cy="40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800" b="1" dirty="0">
              <a:solidFill>
                <a:schemeClr val="dk1"/>
              </a:solidFill>
              <a:latin typeface="Poppins"/>
              <a:ea typeface="Poppins"/>
              <a:cs typeface="Poppins"/>
              <a:sym typeface="Poppins"/>
            </a:endParaRPr>
          </a:p>
        </p:txBody>
      </p:sp>
      <p:sp>
        <p:nvSpPr>
          <p:cNvPr id="3" name="TextBox 2">
            <a:extLst>
              <a:ext uri="{FF2B5EF4-FFF2-40B4-BE49-F238E27FC236}">
                <a16:creationId xmlns:a16="http://schemas.microsoft.com/office/drawing/2014/main" id="{A271949F-B050-CB62-E25C-0A42DCAABE78}"/>
              </a:ext>
            </a:extLst>
          </p:cNvPr>
          <p:cNvSpPr txBox="1"/>
          <p:nvPr/>
        </p:nvSpPr>
        <p:spPr>
          <a:xfrm>
            <a:off x="715100" y="1211766"/>
            <a:ext cx="7826734" cy="3616311"/>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IN" sz="1600" kern="100" dirty="0">
                <a:latin typeface="Calibri" panose="020F0502020204030204" pitchFamily="34" charset="0"/>
                <a:ea typeface="Calibri" panose="020F0502020204030204" pitchFamily="34" charset="0"/>
                <a:cs typeface="Arial" panose="020B0604020202020204" pitchFamily="34" charset="0"/>
              </a:rPr>
              <a:t>P</a:t>
            </a:r>
            <a:r>
              <a:rPr lang="en-IN" sz="1600" kern="100" dirty="0">
                <a:effectLst/>
                <a:latin typeface="Calibri" panose="020F0502020204030204" pitchFamily="34" charset="0"/>
                <a:ea typeface="Calibri" panose="020F0502020204030204" pitchFamily="34" charset="0"/>
                <a:cs typeface="Arial" panose="020B0604020202020204" pitchFamily="34" charset="0"/>
              </a:rPr>
              <a:t>resents a comprehensive Smart Healthcare Framework for Asthma Attack Prediction and Prevention.</a:t>
            </a:r>
          </a:p>
          <a:p>
            <a:pPr marL="285750" indent="-285750" algn="just">
              <a:lnSpc>
                <a:spcPct val="107000"/>
              </a:lnSpc>
              <a:spcAft>
                <a:spcPts val="800"/>
              </a:spcAft>
              <a:buFont typeface="Arial" panose="020B0604020202020204" pitchFamily="34" charset="0"/>
              <a:buChar char="•"/>
            </a:pPr>
            <a:r>
              <a:rPr lang="en-IN" sz="1600" kern="100" dirty="0">
                <a:effectLst/>
                <a:latin typeface="Calibri" panose="020F0502020204030204" pitchFamily="34" charset="0"/>
                <a:ea typeface="Calibri" panose="020F0502020204030204" pitchFamily="34" charset="0"/>
                <a:cs typeface="Arial" panose="020B0604020202020204" pitchFamily="34" charset="0"/>
              </a:rPr>
              <a:t> </a:t>
            </a:r>
            <a:r>
              <a:rPr lang="en-IN" sz="1600" kern="100" dirty="0">
                <a:latin typeface="Calibri" panose="020F0502020204030204" pitchFamily="34" charset="0"/>
                <a:ea typeface="Calibri" panose="020F0502020204030204" pitchFamily="34" charset="0"/>
                <a:cs typeface="Arial" panose="020B0604020202020204" pitchFamily="34" charset="0"/>
              </a:rPr>
              <a:t>F</a:t>
            </a:r>
            <a:r>
              <a:rPr lang="en-IN" sz="1600" kern="100" dirty="0">
                <a:effectLst/>
                <a:latin typeface="Calibri" panose="020F0502020204030204" pitchFamily="34" charset="0"/>
                <a:ea typeface="Calibri" panose="020F0502020204030204" pitchFamily="34" charset="0"/>
                <a:cs typeface="Arial" panose="020B0604020202020204" pitchFamily="34" charset="0"/>
              </a:rPr>
              <a:t>ramework integrates a multi-layered approach, leveraging diverse data sources, advanced data processing techniques, and robust machine learning models to predict asthma attacks and provide personalized healthcare services</a:t>
            </a:r>
          </a:p>
          <a:p>
            <a:pPr marL="285750" indent="-285750" algn="just">
              <a:lnSpc>
                <a:spcPct val="107000"/>
              </a:lnSpc>
              <a:spcAft>
                <a:spcPts val="800"/>
              </a:spcAft>
              <a:buFont typeface="Arial" panose="020B0604020202020204" pitchFamily="34" charset="0"/>
              <a:buChar char="•"/>
            </a:pPr>
            <a:r>
              <a:rPr lang="en-IN" sz="1600" kern="100" dirty="0">
                <a:latin typeface="Calibri" panose="020F0502020204030204" pitchFamily="34" charset="0"/>
                <a:ea typeface="Calibri" panose="020F0502020204030204" pitchFamily="34" charset="0"/>
                <a:cs typeface="Arial" panose="020B0604020202020204" pitchFamily="34" charset="0"/>
              </a:rPr>
              <a:t>N</a:t>
            </a:r>
            <a:r>
              <a:rPr lang="en-IN" sz="1600" kern="100" dirty="0">
                <a:effectLst/>
                <a:latin typeface="Calibri" panose="020F0502020204030204" pitchFamily="34" charset="0"/>
                <a:ea typeface="Calibri" panose="020F0502020204030204" pitchFamily="34" charset="0"/>
                <a:cs typeface="Arial" panose="020B0604020202020204" pitchFamily="34" charset="0"/>
              </a:rPr>
              <a:t>ot only predicts asthma attacks but also offers additional services such as risk level detection, pollution concentration visualization, safe route recommendations, and push notifications. </a:t>
            </a:r>
          </a:p>
          <a:p>
            <a:pPr marL="285750" indent="-285750" algn="just">
              <a:lnSpc>
                <a:spcPct val="107000"/>
              </a:lnSpc>
              <a:spcAft>
                <a:spcPts val="800"/>
              </a:spcAft>
              <a:buFont typeface="Arial" panose="020B0604020202020204" pitchFamily="34" charset="0"/>
              <a:buChar char="•"/>
            </a:pPr>
            <a:r>
              <a:rPr lang="en-IN" sz="1600" kern="100" dirty="0">
                <a:effectLst/>
                <a:latin typeface="Calibri" panose="020F0502020204030204" pitchFamily="34" charset="0"/>
                <a:ea typeface="Calibri" panose="020F0502020204030204" pitchFamily="34" charset="0"/>
                <a:cs typeface="Arial" panose="020B0604020202020204" pitchFamily="34" charset="0"/>
              </a:rPr>
              <a:t>These services are designed to empower patients and healthcare providers with timely information and actionable insights, ultimately enhancing the quality of asthma care and prevention strategies.</a:t>
            </a:r>
          </a:p>
          <a:p>
            <a:endParaRPr lang="en-IN" dirty="0"/>
          </a:p>
        </p:txBody>
      </p:sp>
      <p:sp>
        <p:nvSpPr>
          <p:cNvPr id="2" name="Rectangle 1">
            <a:extLst>
              <a:ext uri="{FF2B5EF4-FFF2-40B4-BE49-F238E27FC236}">
                <a16:creationId xmlns:a16="http://schemas.microsoft.com/office/drawing/2014/main" id="{054AC3DB-F78F-8F99-49A9-08D88CE1C098}"/>
              </a:ext>
            </a:extLst>
          </p:cNvPr>
          <p:cNvSpPr/>
          <p:nvPr/>
        </p:nvSpPr>
        <p:spPr>
          <a:xfrm>
            <a:off x="260196" y="251755"/>
            <a:ext cx="386575" cy="30454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a:t>
            </a:r>
          </a:p>
        </p:txBody>
      </p:sp>
    </p:spTree>
  </p:cSld>
  <p:clrMapOvr>
    <a:masterClrMapping/>
  </p:clrMapOvr>
</p:sld>
</file>

<file path=ppt/theme/theme1.xml><?xml version="1.0" encoding="utf-8"?>
<a:theme xmlns:a="http://schemas.openxmlformats.org/drawingml/2006/main" name="Pulmonary Diseases: Asthma by Slidesgo">
  <a:themeElements>
    <a:clrScheme name="Simple Light">
      <a:dk1>
        <a:srgbClr val="2C2C2C"/>
      </a:dk1>
      <a:lt1>
        <a:srgbClr val="FFF2ED"/>
      </a:lt1>
      <a:dk2>
        <a:srgbClr val="F5DCAA"/>
      </a:dk2>
      <a:lt2>
        <a:srgbClr val="F7B03C"/>
      </a:lt2>
      <a:accent1>
        <a:srgbClr val="8BC6D8"/>
      </a:accent1>
      <a:accent2>
        <a:srgbClr val="61A3C2"/>
      </a:accent2>
      <a:accent3>
        <a:srgbClr val="F4CCCC"/>
      </a:accent3>
      <a:accent4>
        <a:srgbClr val="EDEADA"/>
      </a:accent4>
      <a:accent5>
        <a:srgbClr val="FFFFFF"/>
      </a:accent5>
      <a:accent6>
        <a:srgbClr val="FFFFFF"/>
      </a:accent6>
      <a:hlink>
        <a:srgbClr val="2C2C2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TotalTime>
  <Words>3207</Words>
  <Application>Microsoft Office PowerPoint</Application>
  <PresentationFormat>On-screen Show (16:9)</PresentationFormat>
  <Paragraphs>406</Paragraphs>
  <Slides>60</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Archivo</vt:lpstr>
      <vt:lpstr>Times New Roman</vt:lpstr>
      <vt:lpstr>Open Sans</vt:lpstr>
      <vt:lpstr>Wingdings</vt:lpstr>
      <vt:lpstr>Poppins</vt:lpstr>
      <vt:lpstr>Symbol</vt:lpstr>
      <vt:lpstr>Pulmonary Diseases: Asthma by Slidesgo</vt:lpstr>
      <vt:lpstr>ASTHMA DISEASE PREDICTION USING  MACHINE LEARNING</vt:lpstr>
      <vt:lpstr>CONTENTS</vt:lpstr>
      <vt:lpstr>INTRODUCTION</vt:lpstr>
      <vt:lpstr> </vt:lpstr>
      <vt:lpstr>An Early Detection of Asthma Using BOMLA Detector   </vt:lpstr>
      <vt:lpstr>WORKFLOW  </vt:lpstr>
      <vt:lpstr>DATASET  </vt:lpstr>
      <vt:lpstr>ACCURACY  </vt:lpstr>
      <vt:lpstr>Smart Healthcare Framework for Asthma Attack Prediction and Prevention. </vt:lpstr>
      <vt:lpstr>WORKFLOW </vt:lpstr>
      <vt:lpstr>DATASET </vt:lpstr>
      <vt:lpstr> </vt:lpstr>
      <vt:lpstr>ACCURACY  </vt:lpstr>
      <vt:lpstr>Machine Learning for Predicting the Risk for Childhood Asthma Using Prenatal, Perinatal, Postnatal and Environmental Factors  </vt:lpstr>
      <vt:lpstr>WORKFLOW  </vt:lpstr>
      <vt:lpstr>DATASET  </vt:lpstr>
      <vt:lpstr>  </vt:lpstr>
      <vt:lpstr>ACCURACY  </vt:lpstr>
      <vt:lpstr>SUMMARY</vt:lpstr>
      <vt:lpstr>PROJECT PROPOSAL  </vt:lpstr>
      <vt:lpstr>PROJECT PROPOSAL </vt:lpstr>
      <vt:lpstr>DATASET </vt:lpstr>
      <vt:lpstr> </vt:lpstr>
      <vt:lpstr>DATASET ATTRIBUTES </vt:lpstr>
      <vt:lpstr>DATASET EXPLORATION</vt:lpstr>
      <vt:lpstr>PowerPoint Presentation</vt:lpstr>
      <vt:lpstr>Checking for missing values</vt:lpstr>
      <vt:lpstr>Descriptive statistics</vt:lpstr>
      <vt:lpstr>PowerPoint Presentation</vt:lpstr>
      <vt:lpstr>PowerPoint Presentation</vt:lpstr>
      <vt:lpstr>Class Imbalance</vt:lpstr>
      <vt:lpstr>    Unbalanced                                                          </vt:lpstr>
      <vt:lpstr>Visualisation</vt:lpstr>
      <vt:lpstr>PowerPoint Presentation</vt:lpstr>
      <vt:lpstr>RANDOM FOREST</vt:lpstr>
      <vt:lpstr>How does RF algorithm work? </vt:lpstr>
      <vt:lpstr>Pseudocode   </vt:lpstr>
      <vt:lpstr>PowerPoint Presentation</vt:lpstr>
      <vt:lpstr>SUPPORT VECTOR MACHINE   </vt:lpstr>
      <vt:lpstr>PowerPoint Presentation</vt:lpstr>
      <vt:lpstr>PowerPoint Presentation</vt:lpstr>
      <vt:lpstr>PowerPoint Presentation</vt:lpstr>
      <vt:lpstr>How Support Vector Machine works?   </vt:lpstr>
      <vt:lpstr>Pseudocode   </vt:lpstr>
      <vt:lpstr>PowerPoint Presentation</vt:lpstr>
      <vt:lpstr>Decision Tree   </vt:lpstr>
      <vt:lpstr>General Structure   </vt:lpstr>
      <vt:lpstr>Working   </vt:lpstr>
      <vt:lpstr>Pseudocode   </vt:lpstr>
      <vt:lpstr>Packages  and Built-in Functions Used   </vt:lpstr>
      <vt:lpstr>PowerPoint Presentation</vt:lpstr>
      <vt:lpstr>PROJECT PIPELINE   </vt:lpstr>
      <vt:lpstr> TIMELINE  </vt:lpstr>
      <vt:lpstr> SYSTEM DESIGN  </vt:lpstr>
      <vt:lpstr> MODEL EVALUATION  </vt:lpstr>
      <vt:lpstr> Support Vector Machine  </vt:lpstr>
      <vt:lpstr> MODEL EVALUATION  </vt:lpstr>
      <vt:lpstr> DECISION TREE  </vt:lpstr>
      <vt:lpstr> MODEL EVALUATION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K Paulose</dc:creator>
  <cp:lastModifiedBy>George K Paulose</cp:lastModifiedBy>
  <cp:revision>9</cp:revision>
  <dcterms:modified xsi:type="dcterms:W3CDTF">2024-10-06T14:45:40Z</dcterms:modified>
</cp:coreProperties>
</file>